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0" r:id="rId4"/>
    <p:sldMasterId id="2147483732" r:id="rId5"/>
  </p:sldMasterIdLst>
  <p:notesMasterIdLst>
    <p:notesMasterId r:id="rId22"/>
  </p:notesMasterIdLst>
  <p:sldIdLst>
    <p:sldId id="258" r:id="rId6"/>
    <p:sldId id="269" r:id="rId7"/>
    <p:sldId id="260" r:id="rId8"/>
    <p:sldId id="261" r:id="rId9"/>
    <p:sldId id="263" r:id="rId10"/>
    <p:sldId id="271" r:id="rId11"/>
    <p:sldId id="262" r:id="rId12"/>
    <p:sldId id="279" r:id="rId13"/>
    <p:sldId id="278" r:id="rId14"/>
    <p:sldId id="272" r:id="rId15"/>
    <p:sldId id="281" r:id="rId16"/>
    <p:sldId id="282" r:id="rId17"/>
    <p:sldId id="283" r:id="rId18"/>
    <p:sldId id="284" r:id="rId19"/>
    <p:sldId id="276" r:id="rId20"/>
    <p:sldId id="268" r:id="rId21"/>
  </p:sldIdLst>
  <p:sldSz cx="12192000" cy="6858000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EC21E-30F4-4329-A60E-53214A32D3E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66474D0-76ED-43DA-9AAD-2C61AA5A65F9}">
      <dgm:prSet phldrT="[Text]"/>
      <dgm:spPr/>
      <dgm:t>
        <a:bodyPr/>
        <a:lstStyle/>
        <a:p>
          <a:r>
            <a:rPr lang="de-DE" dirty="0" err="1" smtClean="0"/>
            <a:t>standard</a:t>
          </a:r>
          <a:r>
            <a:rPr lang="de-DE" dirty="0" smtClean="0"/>
            <a:t> </a:t>
          </a:r>
          <a:r>
            <a:rPr lang="de-DE" dirty="0" err="1" smtClean="0"/>
            <a:t>study</a:t>
          </a:r>
          <a:r>
            <a:rPr lang="de-DE" dirty="0" smtClean="0"/>
            <a:t> time</a:t>
          </a:r>
          <a:endParaRPr lang="de-DE" dirty="0"/>
        </a:p>
      </dgm:t>
    </dgm:pt>
    <dgm:pt modelId="{905F014D-DF2C-4176-A4C1-B8B9597C543D}" type="parTrans" cxnId="{63CF88ED-B478-425E-A779-33D30FFBCF9B}">
      <dgm:prSet/>
      <dgm:spPr/>
      <dgm:t>
        <a:bodyPr/>
        <a:lstStyle/>
        <a:p>
          <a:endParaRPr lang="de-DE"/>
        </a:p>
      </dgm:t>
    </dgm:pt>
    <dgm:pt modelId="{AC024729-ED80-4F5F-BAC0-3FB8B90F98CA}" type="sibTrans" cxnId="{63CF88ED-B478-425E-A779-33D30FFBCF9B}">
      <dgm:prSet/>
      <dgm:spPr/>
      <dgm:t>
        <a:bodyPr/>
        <a:lstStyle/>
        <a:p>
          <a:endParaRPr lang="de-DE"/>
        </a:p>
      </dgm:t>
    </dgm:pt>
    <dgm:pt modelId="{5122BA29-C72A-4BA8-AFF5-B2446CA7982C}">
      <dgm:prSet phldrT="[Text]"/>
      <dgm:spPr/>
      <dgm:t>
        <a:bodyPr/>
        <a:lstStyle/>
        <a:p>
          <a:r>
            <a:rPr lang="de-DE" dirty="0" err="1" smtClean="0"/>
            <a:t>average</a:t>
          </a:r>
          <a:r>
            <a:rPr lang="de-DE" dirty="0" smtClean="0"/>
            <a:t> </a:t>
          </a:r>
          <a:r>
            <a:rPr lang="de-DE" dirty="0" err="1" smtClean="0"/>
            <a:t>study</a:t>
          </a:r>
          <a:r>
            <a:rPr lang="de-DE" dirty="0" smtClean="0"/>
            <a:t> time</a:t>
          </a:r>
          <a:endParaRPr lang="de-DE" dirty="0"/>
        </a:p>
      </dgm:t>
    </dgm:pt>
    <dgm:pt modelId="{4A24CCF2-B53F-4F8C-B9D3-8F17AA886191}" type="parTrans" cxnId="{88184C45-18EA-4C2F-903F-07FF42F04330}">
      <dgm:prSet/>
      <dgm:spPr/>
      <dgm:t>
        <a:bodyPr/>
        <a:lstStyle/>
        <a:p>
          <a:endParaRPr lang="de-DE"/>
        </a:p>
      </dgm:t>
    </dgm:pt>
    <dgm:pt modelId="{BA8D98F2-829C-403F-86A5-8B49F830E564}" type="sibTrans" cxnId="{88184C45-18EA-4C2F-903F-07FF42F04330}">
      <dgm:prSet/>
      <dgm:spPr/>
      <dgm:t>
        <a:bodyPr/>
        <a:lstStyle/>
        <a:p>
          <a:endParaRPr lang="de-DE"/>
        </a:p>
      </dgm:t>
    </dgm:pt>
    <dgm:pt modelId="{BF8298D7-434A-422F-8A71-BB66A16B03F5}">
      <dgm:prSet phldrT="[Text]"/>
      <dgm:spPr/>
      <dgm:t>
        <a:bodyPr/>
        <a:lstStyle/>
        <a:p>
          <a:r>
            <a:rPr lang="de-DE" dirty="0" smtClean="0"/>
            <a:t>plus 3 Semester </a:t>
          </a:r>
          <a:r>
            <a:rPr lang="de-DE" dirty="0" err="1" smtClean="0"/>
            <a:t>and</a:t>
          </a:r>
          <a:r>
            <a:rPr lang="de-DE" dirty="0" smtClean="0"/>
            <a:t> max. 10 </a:t>
          </a:r>
          <a:r>
            <a:rPr lang="de-DE" dirty="0" err="1" smtClean="0"/>
            <a:t>year</a:t>
          </a:r>
          <a:r>
            <a:rPr lang="de-DE" dirty="0" smtClean="0"/>
            <a:t> total </a:t>
          </a:r>
          <a:r>
            <a:rPr lang="de-DE" dirty="0" err="1" smtClean="0"/>
            <a:t>stay</a:t>
          </a:r>
          <a:endParaRPr lang="de-DE" dirty="0"/>
        </a:p>
      </dgm:t>
    </dgm:pt>
    <dgm:pt modelId="{A6C0A06E-E7B7-44BE-84D1-66C2F91CD4C9}" type="parTrans" cxnId="{34DD1FC5-2861-4AF8-AFE1-441B0202ABF7}">
      <dgm:prSet/>
      <dgm:spPr/>
      <dgm:t>
        <a:bodyPr/>
        <a:lstStyle/>
        <a:p>
          <a:endParaRPr lang="de-DE"/>
        </a:p>
      </dgm:t>
    </dgm:pt>
    <dgm:pt modelId="{C167A80A-9B72-43A0-B79A-64E688600822}" type="sibTrans" cxnId="{34DD1FC5-2861-4AF8-AFE1-441B0202ABF7}">
      <dgm:prSet/>
      <dgm:spPr/>
      <dgm:t>
        <a:bodyPr/>
        <a:lstStyle/>
        <a:p>
          <a:endParaRPr lang="de-DE"/>
        </a:p>
      </dgm:t>
    </dgm:pt>
    <dgm:pt modelId="{8E716F92-6EE8-4981-83BE-9427125D00EE}" type="pres">
      <dgm:prSet presAssocID="{26EEC21E-30F4-4329-A60E-53214A32D3E6}" presName="Name0" presStyleCnt="0">
        <dgm:presLayoutVars>
          <dgm:dir/>
          <dgm:animLvl val="lvl"/>
          <dgm:resizeHandles val="exact"/>
        </dgm:presLayoutVars>
      </dgm:prSet>
      <dgm:spPr/>
    </dgm:pt>
    <dgm:pt modelId="{4BFADAF3-0FFE-4240-88FF-E48C79FDC0C6}" type="pres">
      <dgm:prSet presAssocID="{26EEC21E-30F4-4329-A60E-53214A32D3E6}" presName="dummy" presStyleCnt="0"/>
      <dgm:spPr/>
    </dgm:pt>
    <dgm:pt modelId="{B2D166E1-B33E-4299-BA8B-F0E6B7AFEBA0}" type="pres">
      <dgm:prSet presAssocID="{26EEC21E-30F4-4329-A60E-53214A32D3E6}" presName="linH" presStyleCnt="0"/>
      <dgm:spPr/>
    </dgm:pt>
    <dgm:pt modelId="{9B2DB9E2-330D-4EDB-B819-C64E56F320AF}" type="pres">
      <dgm:prSet presAssocID="{26EEC21E-30F4-4329-A60E-53214A32D3E6}" presName="padding1" presStyleCnt="0"/>
      <dgm:spPr/>
    </dgm:pt>
    <dgm:pt modelId="{E20F56AA-7646-44C1-8E2E-E319B3E33338}" type="pres">
      <dgm:prSet presAssocID="{E66474D0-76ED-43DA-9AAD-2C61AA5A65F9}" presName="linV" presStyleCnt="0"/>
      <dgm:spPr/>
    </dgm:pt>
    <dgm:pt modelId="{D4BFF28C-792A-4614-B3D4-855CA23AED0D}" type="pres">
      <dgm:prSet presAssocID="{E66474D0-76ED-43DA-9AAD-2C61AA5A65F9}" presName="spVertical1" presStyleCnt="0"/>
      <dgm:spPr/>
    </dgm:pt>
    <dgm:pt modelId="{E1F4974F-F399-43A7-9E7B-FC0FA9B4307F}" type="pres">
      <dgm:prSet presAssocID="{E66474D0-76ED-43DA-9AAD-2C61AA5A65F9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30DCF3-14C4-4918-9BF2-419F49E23662}" type="pres">
      <dgm:prSet presAssocID="{E66474D0-76ED-43DA-9AAD-2C61AA5A65F9}" presName="spVertical2" presStyleCnt="0"/>
      <dgm:spPr/>
    </dgm:pt>
    <dgm:pt modelId="{0F80B61F-D096-401F-A608-0526F0C6778A}" type="pres">
      <dgm:prSet presAssocID="{E66474D0-76ED-43DA-9AAD-2C61AA5A65F9}" presName="spVertical3" presStyleCnt="0"/>
      <dgm:spPr/>
    </dgm:pt>
    <dgm:pt modelId="{6078B10A-18C2-4216-924C-52C2A336CCD7}" type="pres">
      <dgm:prSet presAssocID="{AC024729-ED80-4F5F-BAC0-3FB8B90F98CA}" presName="space" presStyleCnt="0"/>
      <dgm:spPr/>
    </dgm:pt>
    <dgm:pt modelId="{B6F34BE6-BE35-4A81-A801-5C347739971A}" type="pres">
      <dgm:prSet presAssocID="{5122BA29-C72A-4BA8-AFF5-B2446CA7982C}" presName="linV" presStyleCnt="0"/>
      <dgm:spPr/>
    </dgm:pt>
    <dgm:pt modelId="{C7BD42C2-237A-4642-8072-C9BE02CB2329}" type="pres">
      <dgm:prSet presAssocID="{5122BA29-C72A-4BA8-AFF5-B2446CA7982C}" presName="spVertical1" presStyleCnt="0"/>
      <dgm:spPr/>
    </dgm:pt>
    <dgm:pt modelId="{A2F05CDB-0982-4FFB-829D-65F69E2A723C}" type="pres">
      <dgm:prSet presAssocID="{5122BA29-C72A-4BA8-AFF5-B2446CA7982C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B403B8-8665-4A36-A7D7-EE975A2D45FB}" type="pres">
      <dgm:prSet presAssocID="{5122BA29-C72A-4BA8-AFF5-B2446CA7982C}" presName="spVertical2" presStyleCnt="0"/>
      <dgm:spPr/>
    </dgm:pt>
    <dgm:pt modelId="{42E9A1DB-FEC5-4013-93B6-FA4B12F69734}" type="pres">
      <dgm:prSet presAssocID="{5122BA29-C72A-4BA8-AFF5-B2446CA7982C}" presName="spVertical3" presStyleCnt="0"/>
      <dgm:spPr/>
    </dgm:pt>
    <dgm:pt modelId="{69DED00B-ECFA-409F-9383-8572FDAC271A}" type="pres">
      <dgm:prSet presAssocID="{BA8D98F2-829C-403F-86A5-8B49F830E564}" presName="space" presStyleCnt="0"/>
      <dgm:spPr/>
    </dgm:pt>
    <dgm:pt modelId="{7156DBCC-8FAE-422E-8740-50839424872C}" type="pres">
      <dgm:prSet presAssocID="{BF8298D7-434A-422F-8A71-BB66A16B03F5}" presName="linV" presStyleCnt="0"/>
      <dgm:spPr/>
    </dgm:pt>
    <dgm:pt modelId="{F2F25AA1-E3CE-4A65-A7E0-585B26C5BD7E}" type="pres">
      <dgm:prSet presAssocID="{BF8298D7-434A-422F-8A71-BB66A16B03F5}" presName="spVertical1" presStyleCnt="0"/>
      <dgm:spPr/>
    </dgm:pt>
    <dgm:pt modelId="{22338E40-7D3D-4A08-BEE6-81A0587F334F}" type="pres">
      <dgm:prSet presAssocID="{BF8298D7-434A-422F-8A71-BB66A16B03F5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E0669EF-BF81-49D2-B49F-2B159010C3EE}" type="pres">
      <dgm:prSet presAssocID="{BF8298D7-434A-422F-8A71-BB66A16B03F5}" presName="spVertical2" presStyleCnt="0"/>
      <dgm:spPr/>
    </dgm:pt>
    <dgm:pt modelId="{84391022-A1EF-4D9C-A793-72E26B71A347}" type="pres">
      <dgm:prSet presAssocID="{BF8298D7-434A-422F-8A71-BB66A16B03F5}" presName="spVertical3" presStyleCnt="0"/>
      <dgm:spPr/>
    </dgm:pt>
    <dgm:pt modelId="{30923B26-F04B-4CF6-AA7D-B140D2ACD4A7}" type="pres">
      <dgm:prSet presAssocID="{26EEC21E-30F4-4329-A60E-53214A32D3E6}" presName="padding2" presStyleCnt="0"/>
      <dgm:spPr/>
    </dgm:pt>
    <dgm:pt modelId="{43131381-414D-4E31-8EDC-03D989EEE24D}" type="pres">
      <dgm:prSet presAssocID="{26EEC21E-30F4-4329-A60E-53214A32D3E6}" presName="negArrow" presStyleCnt="0"/>
      <dgm:spPr/>
    </dgm:pt>
    <dgm:pt modelId="{F8CF71D2-DE2D-4C29-B11C-C6B1463C0D7E}" type="pres">
      <dgm:prSet presAssocID="{26EEC21E-30F4-4329-A60E-53214A32D3E6}" presName="backgroundArrow" presStyleLbl="node1" presStyleIdx="0" presStyleCnt="1"/>
      <dgm:spPr/>
    </dgm:pt>
  </dgm:ptLst>
  <dgm:cxnLst>
    <dgm:cxn modelId="{88184C45-18EA-4C2F-903F-07FF42F04330}" srcId="{26EEC21E-30F4-4329-A60E-53214A32D3E6}" destId="{5122BA29-C72A-4BA8-AFF5-B2446CA7982C}" srcOrd="1" destOrd="0" parTransId="{4A24CCF2-B53F-4F8C-B9D3-8F17AA886191}" sibTransId="{BA8D98F2-829C-403F-86A5-8B49F830E564}"/>
    <dgm:cxn modelId="{34DD1FC5-2861-4AF8-AFE1-441B0202ABF7}" srcId="{26EEC21E-30F4-4329-A60E-53214A32D3E6}" destId="{BF8298D7-434A-422F-8A71-BB66A16B03F5}" srcOrd="2" destOrd="0" parTransId="{A6C0A06E-E7B7-44BE-84D1-66C2F91CD4C9}" sibTransId="{C167A80A-9B72-43A0-B79A-64E688600822}"/>
    <dgm:cxn modelId="{63CF88ED-B478-425E-A779-33D30FFBCF9B}" srcId="{26EEC21E-30F4-4329-A60E-53214A32D3E6}" destId="{E66474D0-76ED-43DA-9AAD-2C61AA5A65F9}" srcOrd="0" destOrd="0" parTransId="{905F014D-DF2C-4176-A4C1-B8B9597C543D}" sibTransId="{AC024729-ED80-4F5F-BAC0-3FB8B90F98CA}"/>
    <dgm:cxn modelId="{AC53FEC0-8A8C-4865-ADD3-A54CAC1EBAB2}" type="presOf" srcId="{26EEC21E-30F4-4329-A60E-53214A32D3E6}" destId="{8E716F92-6EE8-4981-83BE-9427125D00EE}" srcOrd="0" destOrd="0" presId="urn:microsoft.com/office/officeart/2005/8/layout/hProcess3"/>
    <dgm:cxn modelId="{5D07C9EB-3512-4C19-AF58-EC6B97880749}" type="presOf" srcId="{BF8298D7-434A-422F-8A71-BB66A16B03F5}" destId="{22338E40-7D3D-4A08-BEE6-81A0587F334F}" srcOrd="0" destOrd="0" presId="urn:microsoft.com/office/officeart/2005/8/layout/hProcess3"/>
    <dgm:cxn modelId="{0EC9D940-CB6A-4D72-967D-FCEF8BDAE34A}" type="presOf" srcId="{E66474D0-76ED-43DA-9AAD-2C61AA5A65F9}" destId="{E1F4974F-F399-43A7-9E7B-FC0FA9B4307F}" srcOrd="0" destOrd="0" presId="urn:microsoft.com/office/officeart/2005/8/layout/hProcess3"/>
    <dgm:cxn modelId="{520D60E1-9A32-4B6E-93C6-850BB1C5FAAA}" type="presOf" srcId="{5122BA29-C72A-4BA8-AFF5-B2446CA7982C}" destId="{A2F05CDB-0982-4FFB-829D-65F69E2A723C}" srcOrd="0" destOrd="0" presId="urn:microsoft.com/office/officeart/2005/8/layout/hProcess3"/>
    <dgm:cxn modelId="{1285B248-B449-42CB-BDD5-43AEACDBF045}" type="presParOf" srcId="{8E716F92-6EE8-4981-83BE-9427125D00EE}" destId="{4BFADAF3-0FFE-4240-88FF-E48C79FDC0C6}" srcOrd="0" destOrd="0" presId="urn:microsoft.com/office/officeart/2005/8/layout/hProcess3"/>
    <dgm:cxn modelId="{CCF4539B-F7FB-48B4-9AF2-D357131D7F77}" type="presParOf" srcId="{8E716F92-6EE8-4981-83BE-9427125D00EE}" destId="{B2D166E1-B33E-4299-BA8B-F0E6B7AFEBA0}" srcOrd="1" destOrd="0" presId="urn:microsoft.com/office/officeart/2005/8/layout/hProcess3"/>
    <dgm:cxn modelId="{0C93B7D9-8C8E-40F3-9B78-DB56DB22AD51}" type="presParOf" srcId="{B2D166E1-B33E-4299-BA8B-F0E6B7AFEBA0}" destId="{9B2DB9E2-330D-4EDB-B819-C64E56F320AF}" srcOrd="0" destOrd="0" presId="urn:microsoft.com/office/officeart/2005/8/layout/hProcess3"/>
    <dgm:cxn modelId="{6B31575F-A13C-4A79-B3A4-7C0A151A0A0C}" type="presParOf" srcId="{B2D166E1-B33E-4299-BA8B-F0E6B7AFEBA0}" destId="{E20F56AA-7646-44C1-8E2E-E319B3E33338}" srcOrd="1" destOrd="0" presId="urn:microsoft.com/office/officeart/2005/8/layout/hProcess3"/>
    <dgm:cxn modelId="{CDEF5C5A-65E7-456B-AC58-069DB1D50D20}" type="presParOf" srcId="{E20F56AA-7646-44C1-8E2E-E319B3E33338}" destId="{D4BFF28C-792A-4614-B3D4-855CA23AED0D}" srcOrd="0" destOrd="0" presId="urn:microsoft.com/office/officeart/2005/8/layout/hProcess3"/>
    <dgm:cxn modelId="{4D20C6A6-5E63-46F4-9D86-E208A65F9C6D}" type="presParOf" srcId="{E20F56AA-7646-44C1-8E2E-E319B3E33338}" destId="{E1F4974F-F399-43A7-9E7B-FC0FA9B4307F}" srcOrd="1" destOrd="0" presId="urn:microsoft.com/office/officeart/2005/8/layout/hProcess3"/>
    <dgm:cxn modelId="{69051A4C-88D5-4A1B-8B2F-9E07DBA4D16D}" type="presParOf" srcId="{E20F56AA-7646-44C1-8E2E-E319B3E33338}" destId="{AC30DCF3-14C4-4918-9BF2-419F49E23662}" srcOrd="2" destOrd="0" presId="urn:microsoft.com/office/officeart/2005/8/layout/hProcess3"/>
    <dgm:cxn modelId="{5FE9B31E-44A5-4F6D-A940-C76D5CE294C7}" type="presParOf" srcId="{E20F56AA-7646-44C1-8E2E-E319B3E33338}" destId="{0F80B61F-D096-401F-A608-0526F0C6778A}" srcOrd="3" destOrd="0" presId="urn:microsoft.com/office/officeart/2005/8/layout/hProcess3"/>
    <dgm:cxn modelId="{72C841D7-7FCE-44E9-8F46-05DBA8C71BC8}" type="presParOf" srcId="{B2D166E1-B33E-4299-BA8B-F0E6B7AFEBA0}" destId="{6078B10A-18C2-4216-924C-52C2A336CCD7}" srcOrd="2" destOrd="0" presId="urn:microsoft.com/office/officeart/2005/8/layout/hProcess3"/>
    <dgm:cxn modelId="{DF8A69C4-A85F-4299-8584-0F9B492B53BA}" type="presParOf" srcId="{B2D166E1-B33E-4299-BA8B-F0E6B7AFEBA0}" destId="{B6F34BE6-BE35-4A81-A801-5C347739971A}" srcOrd="3" destOrd="0" presId="urn:microsoft.com/office/officeart/2005/8/layout/hProcess3"/>
    <dgm:cxn modelId="{BEB7303E-6FA0-4CE2-BADE-9FE9CEB1BEBA}" type="presParOf" srcId="{B6F34BE6-BE35-4A81-A801-5C347739971A}" destId="{C7BD42C2-237A-4642-8072-C9BE02CB2329}" srcOrd="0" destOrd="0" presId="urn:microsoft.com/office/officeart/2005/8/layout/hProcess3"/>
    <dgm:cxn modelId="{DD31068F-7A50-4C4C-A48E-58144841CCA7}" type="presParOf" srcId="{B6F34BE6-BE35-4A81-A801-5C347739971A}" destId="{A2F05CDB-0982-4FFB-829D-65F69E2A723C}" srcOrd="1" destOrd="0" presId="urn:microsoft.com/office/officeart/2005/8/layout/hProcess3"/>
    <dgm:cxn modelId="{B666B266-FDEA-42C5-9E55-6ED45C25041B}" type="presParOf" srcId="{B6F34BE6-BE35-4A81-A801-5C347739971A}" destId="{34B403B8-8665-4A36-A7D7-EE975A2D45FB}" srcOrd="2" destOrd="0" presId="urn:microsoft.com/office/officeart/2005/8/layout/hProcess3"/>
    <dgm:cxn modelId="{485D9833-D260-4F13-86D0-5B908E631C9E}" type="presParOf" srcId="{B6F34BE6-BE35-4A81-A801-5C347739971A}" destId="{42E9A1DB-FEC5-4013-93B6-FA4B12F69734}" srcOrd="3" destOrd="0" presId="urn:microsoft.com/office/officeart/2005/8/layout/hProcess3"/>
    <dgm:cxn modelId="{AE8579B9-75A5-4654-BA31-EBE0FAD20DBD}" type="presParOf" srcId="{B2D166E1-B33E-4299-BA8B-F0E6B7AFEBA0}" destId="{69DED00B-ECFA-409F-9383-8572FDAC271A}" srcOrd="4" destOrd="0" presId="urn:microsoft.com/office/officeart/2005/8/layout/hProcess3"/>
    <dgm:cxn modelId="{C9D68D9E-75D8-4D0D-9707-323C0DB2F8FC}" type="presParOf" srcId="{B2D166E1-B33E-4299-BA8B-F0E6B7AFEBA0}" destId="{7156DBCC-8FAE-422E-8740-50839424872C}" srcOrd="5" destOrd="0" presId="urn:microsoft.com/office/officeart/2005/8/layout/hProcess3"/>
    <dgm:cxn modelId="{CCB632A4-B3A0-4618-87CC-709703343A8D}" type="presParOf" srcId="{7156DBCC-8FAE-422E-8740-50839424872C}" destId="{F2F25AA1-E3CE-4A65-A7E0-585B26C5BD7E}" srcOrd="0" destOrd="0" presId="urn:microsoft.com/office/officeart/2005/8/layout/hProcess3"/>
    <dgm:cxn modelId="{6491FAD8-FC85-476A-AE0C-36C519BA4A19}" type="presParOf" srcId="{7156DBCC-8FAE-422E-8740-50839424872C}" destId="{22338E40-7D3D-4A08-BEE6-81A0587F334F}" srcOrd="1" destOrd="0" presId="urn:microsoft.com/office/officeart/2005/8/layout/hProcess3"/>
    <dgm:cxn modelId="{A059CFBE-1FEB-4A0C-82F0-54E0A28BDE40}" type="presParOf" srcId="{7156DBCC-8FAE-422E-8740-50839424872C}" destId="{2E0669EF-BF81-49D2-B49F-2B159010C3EE}" srcOrd="2" destOrd="0" presId="urn:microsoft.com/office/officeart/2005/8/layout/hProcess3"/>
    <dgm:cxn modelId="{1DA043E4-50DA-46F3-B701-499741B65372}" type="presParOf" srcId="{7156DBCC-8FAE-422E-8740-50839424872C}" destId="{84391022-A1EF-4D9C-A793-72E26B71A347}" srcOrd="3" destOrd="0" presId="urn:microsoft.com/office/officeart/2005/8/layout/hProcess3"/>
    <dgm:cxn modelId="{31AABE23-DB12-4293-9BF4-A3630C989E25}" type="presParOf" srcId="{B2D166E1-B33E-4299-BA8B-F0E6B7AFEBA0}" destId="{30923B26-F04B-4CF6-AA7D-B140D2ACD4A7}" srcOrd="6" destOrd="0" presId="urn:microsoft.com/office/officeart/2005/8/layout/hProcess3"/>
    <dgm:cxn modelId="{C48F3EF0-56BB-4450-B5D4-9AF14C0060C4}" type="presParOf" srcId="{B2D166E1-B33E-4299-BA8B-F0E6B7AFEBA0}" destId="{43131381-414D-4E31-8EDC-03D989EEE24D}" srcOrd="7" destOrd="0" presId="urn:microsoft.com/office/officeart/2005/8/layout/hProcess3"/>
    <dgm:cxn modelId="{6ED77507-46AC-4A21-99BA-891DF6C88C8B}" type="presParOf" srcId="{B2D166E1-B33E-4299-BA8B-F0E6B7AFEBA0}" destId="{F8CF71D2-DE2D-4C29-B11C-C6B1463C0D7E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73ECD-69C2-41DD-8331-BA2762D26E2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6ACC64C6-A437-4182-8A74-0E3B8A606003}">
      <dgm:prSet phldrT="[Text]"/>
      <dgm:spPr/>
      <dgm:t>
        <a:bodyPr/>
        <a:lstStyle/>
        <a:p>
          <a:r>
            <a:rPr lang="de-DE" dirty="0" smtClean="0"/>
            <a:t>Blue Card EU</a:t>
          </a:r>
          <a:endParaRPr lang="de-DE" dirty="0"/>
        </a:p>
      </dgm:t>
    </dgm:pt>
    <dgm:pt modelId="{8C3EB28C-42F2-4AAA-9704-9D44BB24BF5B}" type="parTrans" cxnId="{8405DE94-AD55-4677-8A0A-9BC9E5EAAD7A}">
      <dgm:prSet/>
      <dgm:spPr/>
      <dgm:t>
        <a:bodyPr/>
        <a:lstStyle/>
        <a:p>
          <a:endParaRPr lang="de-DE"/>
        </a:p>
      </dgm:t>
    </dgm:pt>
    <dgm:pt modelId="{7DCDC206-2720-40F5-A096-AAFB21243C25}" type="sibTrans" cxnId="{8405DE94-AD55-4677-8A0A-9BC9E5EAAD7A}">
      <dgm:prSet/>
      <dgm:spPr/>
      <dgm:t>
        <a:bodyPr/>
        <a:lstStyle/>
        <a:p>
          <a:endParaRPr lang="de-DE"/>
        </a:p>
      </dgm:t>
    </dgm:pt>
    <dgm:pt modelId="{388D2418-4E9D-407E-BB29-99BA5FA6B669}">
      <dgm:prSet phldrT="[Text]"/>
      <dgm:spPr/>
      <dgm:t>
        <a:bodyPr/>
        <a:lstStyle/>
        <a:p>
          <a:r>
            <a:rPr lang="de-DE" dirty="0" err="1" smtClean="0"/>
            <a:t>regular</a:t>
          </a:r>
          <a:r>
            <a:rPr lang="de-DE" dirty="0" smtClean="0"/>
            <a:t> </a:t>
          </a:r>
          <a:r>
            <a:rPr lang="de-DE" dirty="0" err="1" smtClean="0"/>
            <a:t>profession</a:t>
          </a:r>
          <a:endParaRPr lang="de-DE" dirty="0"/>
        </a:p>
      </dgm:t>
    </dgm:pt>
    <dgm:pt modelId="{7AC0F55F-D36A-465E-9185-25FFFA362B22}" type="parTrans" cxnId="{A5EE0B9D-3ED2-4FED-AE0F-04BB24D2EA76}">
      <dgm:prSet/>
      <dgm:spPr/>
      <dgm:t>
        <a:bodyPr/>
        <a:lstStyle/>
        <a:p>
          <a:endParaRPr lang="de-DE"/>
        </a:p>
      </dgm:t>
    </dgm:pt>
    <dgm:pt modelId="{652AA55C-3069-40E3-A2BA-A5DC17FC9EB4}" type="sibTrans" cxnId="{A5EE0B9D-3ED2-4FED-AE0F-04BB24D2EA76}">
      <dgm:prSet/>
      <dgm:spPr/>
      <dgm:t>
        <a:bodyPr/>
        <a:lstStyle/>
        <a:p>
          <a:endParaRPr lang="de-DE"/>
        </a:p>
      </dgm:t>
    </dgm:pt>
    <dgm:pt modelId="{93D62D4F-A1A6-4EC2-BC92-DBB811B11E34}">
      <dgm:prSet phldrT="[Text]"/>
      <dgm:spPr/>
      <dgm:t>
        <a:bodyPr/>
        <a:lstStyle/>
        <a:p>
          <a:r>
            <a:rPr lang="de-DE" dirty="0" err="1" smtClean="0"/>
            <a:t>understaffed</a:t>
          </a:r>
          <a:r>
            <a:rPr lang="de-DE" dirty="0" smtClean="0"/>
            <a:t> </a:t>
          </a:r>
          <a:r>
            <a:rPr lang="de-DE" dirty="0" err="1" smtClean="0"/>
            <a:t>profession</a:t>
          </a:r>
          <a:endParaRPr lang="de-DE" dirty="0"/>
        </a:p>
      </dgm:t>
    </dgm:pt>
    <dgm:pt modelId="{B6AC2B08-DAA8-48E1-989B-87387B9AC8A7}" type="parTrans" cxnId="{10C09F80-AEDA-4683-A3F3-E4C0FC5CA623}">
      <dgm:prSet/>
      <dgm:spPr/>
      <dgm:t>
        <a:bodyPr/>
        <a:lstStyle/>
        <a:p>
          <a:endParaRPr lang="de-DE"/>
        </a:p>
      </dgm:t>
    </dgm:pt>
    <dgm:pt modelId="{305A1E4F-564B-45C4-B593-61EB8E859B6D}" type="sibTrans" cxnId="{10C09F80-AEDA-4683-A3F3-E4C0FC5CA623}">
      <dgm:prSet/>
      <dgm:spPr/>
      <dgm:t>
        <a:bodyPr/>
        <a:lstStyle/>
        <a:p>
          <a:endParaRPr lang="de-DE"/>
        </a:p>
      </dgm:t>
    </dgm:pt>
    <dgm:pt modelId="{A061B7B2-5A01-4C58-AB16-BE66C056F268}">
      <dgm:prSet phldrT="[Text]"/>
      <dgm:spPr/>
      <dgm:t>
        <a:bodyPr/>
        <a:lstStyle/>
        <a:p>
          <a:r>
            <a:rPr lang="de-DE" dirty="0" err="1" smtClean="0"/>
            <a:t>minimum</a:t>
          </a:r>
          <a:r>
            <a:rPr lang="de-DE" dirty="0" smtClean="0"/>
            <a:t> </a:t>
          </a:r>
          <a:r>
            <a:rPr lang="de-DE" dirty="0" err="1" smtClean="0"/>
            <a:t>salary</a:t>
          </a:r>
          <a:r>
            <a:rPr lang="de-DE" dirty="0" smtClean="0"/>
            <a:t> 56.400 Euro</a:t>
          </a:r>
          <a:endParaRPr lang="de-DE" dirty="0"/>
        </a:p>
      </dgm:t>
    </dgm:pt>
    <dgm:pt modelId="{526663FC-FBBF-4EA1-9A97-CCB1966A8500}" type="parTrans" cxnId="{8D90F77A-589D-4649-9694-C9A5A499EB7E}">
      <dgm:prSet/>
      <dgm:spPr/>
      <dgm:t>
        <a:bodyPr/>
        <a:lstStyle/>
        <a:p>
          <a:endParaRPr lang="de-DE"/>
        </a:p>
      </dgm:t>
    </dgm:pt>
    <dgm:pt modelId="{1DF5219B-1722-496D-AD3C-99D3D4766DBB}" type="sibTrans" cxnId="{8D90F77A-589D-4649-9694-C9A5A499EB7E}">
      <dgm:prSet/>
      <dgm:spPr/>
      <dgm:t>
        <a:bodyPr/>
        <a:lstStyle/>
        <a:p>
          <a:endParaRPr lang="de-DE"/>
        </a:p>
      </dgm:t>
    </dgm:pt>
    <dgm:pt modelId="{C8D37C5F-2B33-46B0-9C16-CE189ADCE282}">
      <dgm:prSet phldrT="[Text]"/>
      <dgm:spPr/>
      <dgm:t>
        <a:bodyPr/>
        <a:lstStyle/>
        <a:p>
          <a:r>
            <a:rPr lang="de-DE" dirty="0" err="1" smtClean="0"/>
            <a:t>minimum</a:t>
          </a:r>
          <a:r>
            <a:rPr lang="de-DE" dirty="0" smtClean="0"/>
            <a:t> </a:t>
          </a:r>
          <a:r>
            <a:rPr lang="de-DE" dirty="0" err="1" smtClean="0"/>
            <a:t>salary</a:t>
          </a:r>
          <a:r>
            <a:rPr lang="de-DE" dirty="0" smtClean="0"/>
            <a:t> 43.992 Euro</a:t>
          </a:r>
          <a:endParaRPr lang="de-DE" dirty="0"/>
        </a:p>
      </dgm:t>
    </dgm:pt>
    <dgm:pt modelId="{0D57C601-78F3-4CA9-95E3-ABE32F42C3A6}" type="parTrans" cxnId="{2943D377-DF9B-45E3-8763-C37B636D6EFF}">
      <dgm:prSet/>
      <dgm:spPr/>
      <dgm:t>
        <a:bodyPr/>
        <a:lstStyle/>
        <a:p>
          <a:endParaRPr lang="de-DE"/>
        </a:p>
      </dgm:t>
    </dgm:pt>
    <dgm:pt modelId="{B29E4CC1-223E-4DA2-B8EC-2409A8912E41}" type="sibTrans" cxnId="{2943D377-DF9B-45E3-8763-C37B636D6EFF}">
      <dgm:prSet/>
      <dgm:spPr/>
      <dgm:t>
        <a:bodyPr/>
        <a:lstStyle/>
        <a:p>
          <a:endParaRPr lang="de-DE"/>
        </a:p>
      </dgm:t>
    </dgm:pt>
    <dgm:pt modelId="{5B3A08B4-01C5-42D6-B0B7-27DD0C223EF5}" type="pres">
      <dgm:prSet presAssocID="{E6673ECD-69C2-41DD-8331-BA2762D26E2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BD2DF4D-3505-4C71-AC92-6A5A3925263B}" type="pres">
      <dgm:prSet presAssocID="{6ACC64C6-A437-4182-8A74-0E3B8A606003}" presName="root1" presStyleCnt="0"/>
      <dgm:spPr/>
    </dgm:pt>
    <dgm:pt modelId="{DD2805FD-0967-41F7-8E4F-DC4359DCB691}" type="pres">
      <dgm:prSet presAssocID="{6ACC64C6-A437-4182-8A74-0E3B8A6060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204C3D0-4FCC-4036-A41B-C94A8B24CBE3}" type="pres">
      <dgm:prSet presAssocID="{6ACC64C6-A437-4182-8A74-0E3B8A606003}" presName="level2hierChild" presStyleCnt="0"/>
      <dgm:spPr/>
    </dgm:pt>
    <dgm:pt modelId="{DD1ECCA2-1894-4CC5-9E31-052F51D76AD8}" type="pres">
      <dgm:prSet presAssocID="{7AC0F55F-D36A-465E-9185-25FFFA362B22}" presName="conn2-1" presStyleLbl="parChTrans1D2" presStyleIdx="0" presStyleCnt="2"/>
      <dgm:spPr/>
      <dgm:t>
        <a:bodyPr/>
        <a:lstStyle/>
        <a:p>
          <a:endParaRPr lang="de-DE"/>
        </a:p>
      </dgm:t>
    </dgm:pt>
    <dgm:pt modelId="{1771A1C3-B00A-43BC-BF43-200BE838ABF5}" type="pres">
      <dgm:prSet presAssocID="{7AC0F55F-D36A-465E-9185-25FFFA362B22}" presName="connTx" presStyleLbl="parChTrans1D2" presStyleIdx="0" presStyleCnt="2"/>
      <dgm:spPr/>
      <dgm:t>
        <a:bodyPr/>
        <a:lstStyle/>
        <a:p>
          <a:endParaRPr lang="de-DE"/>
        </a:p>
      </dgm:t>
    </dgm:pt>
    <dgm:pt modelId="{6775B6B5-D4E9-462B-9A90-00784E049503}" type="pres">
      <dgm:prSet presAssocID="{388D2418-4E9D-407E-BB29-99BA5FA6B669}" presName="root2" presStyleCnt="0"/>
      <dgm:spPr/>
    </dgm:pt>
    <dgm:pt modelId="{44DE3464-EBC5-491C-A932-ADA6E591A2AA}" type="pres">
      <dgm:prSet presAssocID="{388D2418-4E9D-407E-BB29-99BA5FA6B66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6E4B7C3-4E13-4F7C-914A-9B6930A3F3B3}" type="pres">
      <dgm:prSet presAssocID="{388D2418-4E9D-407E-BB29-99BA5FA6B669}" presName="level3hierChild" presStyleCnt="0"/>
      <dgm:spPr/>
    </dgm:pt>
    <dgm:pt modelId="{DB1FF35E-98B3-43F0-9B39-242353426330}" type="pres">
      <dgm:prSet presAssocID="{526663FC-FBBF-4EA1-9A97-CCB1966A8500}" presName="conn2-1" presStyleLbl="parChTrans1D3" presStyleIdx="0" presStyleCnt="2"/>
      <dgm:spPr/>
      <dgm:t>
        <a:bodyPr/>
        <a:lstStyle/>
        <a:p>
          <a:endParaRPr lang="de-DE"/>
        </a:p>
      </dgm:t>
    </dgm:pt>
    <dgm:pt modelId="{EE3EC6CD-B477-47E4-BB55-FAEA7A0B29F0}" type="pres">
      <dgm:prSet presAssocID="{526663FC-FBBF-4EA1-9A97-CCB1966A8500}" presName="connTx" presStyleLbl="parChTrans1D3" presStyleIdx="0" presStyleCnt="2"/>
      <dgm:spPr/>
      <dgm:t>
        <a:bodyPr/>
        <a:lstStyle/>
        <a:p>
          <a:endParaRPr lang="de-DE"/>
        </a:p>
      </dgm:t>
    </dgm:pt>
    <dgm:pt modelId="{502E5822-5293-4F0E-9CA3-6BB892F31D48}" type="pres">
      <dgm:prSet presAssocID="{A061B7B2-5A01-4C58-AB16-BE66C056F268}" presName="root2" presStyleCnt="0"/>
      <dgm:spPr/>
    </dgm:pt>
    <dgm:pt modelId="{AF197242-C510-4029-ABA5-C6DF55F5C345}" type="pres">
      <dgm:prSet presAssocID="{A061B7B2-5A01-4C58-AB16-BE66C056F268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062E695-0AC8-4EFB-A48C-DDDB8649E3A7}" type="pres">
      <dgm:prSet presAssocID="{A061B7B2-5A01-4C58-AB16-BE66C056F268}" presName="level3hierChild" presStyleCnt="0"/>
      <dgm:spPr/>
    </dgm:pt>
    <dgm:pt modelId="{22B33574-D8ED-41A2-938B-BD7362EEE48A}" type="pres">
      <dgm:prSet presAssocID="{B6AC2B08-DAA8-48E1-989B-87387B9AC8A7}" presName="conn2-1" presStyleLbl="parChTrans1D2" presStyleIdx="1" presStyleCnt="2"/>
      <dgm:spPr/>
      <dgm:t>
        <a:bodyPr/>
        <a:lstStyle/>
        <a:p>
          <a:endParaRPr lang="de-DE"/>
        </a:p>
      </dgm:t>
    </dgm:pt>
    <dgm:pt modelId="{323E0E96-5865-41DB-A741-58F0FCC1BD14}" type="pres">
      <dgm:prSet presAssocID="{B6AC2B08-DAA8-48E1-989B-87387B9AC8A7}" presName="connTx" presStyleLbl="parChTrans1D2" presStyleIdx="1" presStyleCnt="2"/>
      <dgm:spPr/>
      <dgm:t>
        <a:bodyPr/>
        <a:lstStyle/>
        <a:p>
          <a:endParaRPr lang="de-DE"/>
        </a:p>
      </dgm:t>
    </dgm:pt>
    <dgm:pt modelId="{D9A642AC-35A8-48DE-97FA-E3036AFB7199}" type="pres">
      <dgm:prSet presAssocID="{93D62D4F-A1A6-4EC2-BC92-DBB811B11E34}" presName="root2" presStyleCnt="0"/>
      <dgm:spPr/>
    </dgm:pt>
    <dgm:pt modelId="{11811C6C-5F63-4903-837D-E700032F484C}" type="pres">
      <dgm:prSet presAssocID="{93D62D4F-A1A6-4EC2-BC92-DBB811B11E3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A62FC00-4A7D-4726-A781-07C915FB50B3}" type="pres">
      <dgm:prSet presAssocID="{93D62D4F-A1A6-4EC2-BC92-DBB811B11E34}" presName="level3hierChild" presStyleCnt="0"/>
      <dgm:spPr/>
    </dgm:pt>
    <dgm:pt modelId="{E53873A2-5A5F-4E87-BE3C-6F799BEEFC0D}" type="pres">
      <dgm:prSet presAssocID="{0D57C601-78F3-4CA9-95E3-ABE32F42C3A6}" presName="conn2-1" presStyleLbl="parChTrans1D3" presStyleIdx="1" presStyleCnt="2"/>
      <dgm:spPr/>
      <dgm:t>
        <a:bodyPr/>
        <a:lstStyle/>
        <a:p>
          <a:endParaRPr lang="de-DE"/>
        </a:p>
      </dgm:t>
    </dgm:pt>
    <dgm:pt modelId="{FA65AEB9-B5CD-4BAC-8274-922825D12CD2}" type="pres">
      <dgm:prSet presAssocID="{0D57C601-78F3-4CA9-95E3-ABE32F42C3A6}" presName="connTx" presStyleLbl="parChTrans1D3" presStyleIdx="1" presStyleCnt="2"/>
      <dgm:spPr/>
      <dgm:t>
        <a:bodyPr/>
        <a:lstStyle/>
        <a:p>
          <a:endParaRPr lang="de-DE"/>
        </a:p>
      </dgm:t>
    </dgm:pt>
    <dgm:pt modelId="{D0363436-7DBF-457C-B9FD-03BF94FE31EA}" type="pres">
      <dgm:prSet presAssocID="{C8D37C5F-2B33-46B0-9C16-CE189ADCE282}" presName="root2" presStyleCnt="0"/>
      <dgm:spPr/>
    </dgm:pt>
    <dgm:pt modelId="{80EBEEC3-9DCF-48D1-AF09-DD89CAE8DB04}" type="pres">
      <dgm:prSet presAssocID="{C8D37C5F-2B33-46B0-9C16-CE189ADCE282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9A6141B-1D84-48B1-AB30-B56C6427C1FC}" type="pres">
      <dgm:prSet presAssocID="{C8D37C5F-2B33-46B0-9C16-CE189ADCE282}" presName="level3hierChild" presStyleCnt="0"/>
      <dgm:spPr/>
    </dgm:pt>
  </dgm:ptLst>
  <dgm:cxnLst>
    <dgm:cxn modelId="{8405DE94-AD55-4677-8A0A-9BC9E5EAAD7A}" srcId="{E6673ECD-69C2-41DD-8331-BA2762D26E29}" destId="{6ACC64C6-A437-4182-8A74-0E3B8A606003}" srcOrd="0" destOrd="0" parTransId="{8C3EB28C-42F2-4AAA-9704-9D44BB24BF5B}" sibTransId="{7DCDC206-2720-40F5-A096-AAFB21243C25}"/>
    <dgm:cxn modelId="{D0B1FDAF-ED9D-49A1-82AA-C0D4D41D1DEF}" type="presOf" srcId="{A061B7B2-5A01-4C58-AB16-BE66C056F268}" destId="{AF197242-C510-4029-ABA5-C6DF55F5C345}" srcOrd="0" destOrd="0" presId="urn:microsoft.com/office/officeart/2008/layout/HorizontalMultiLevelHierarchy"/>
    <dgm:cxn modelId="{A11D1539-DE2C-4144-9F00-EAE16E733BED}" type="presOf" srcId="{C8D37C5F-2B33-46B0-9C16-CE189ADCE282}" destId="{80EBEEC3-9DCF-48D1-AF09-DD89CAE8DB04}" srcOrd="0" destOrd="0" presId="urn:microsoft.com/office/officeart/2008/layout/HorizontalMultiLevelHierarchy"/>
    <dgm:cxn modelId="{A07224D6-DAE5-4CBF-B255-90A34A0EE396}" type="presOf" srcId="{6ACC64C6-A437-4182-8A74-0E3B8A606003}" destId="{DD2805FD-0967-41F7-8E4F-DC4359DCB691}" srcOrd="0" destOrd="0" presId="urn:microsoft.com/office/officeart/2008/layout/HorizontalMultiLevelHierarchy"/>
    <dgm:cxn modelId="{8656BF00-9D61-429C-8502-A4087788E8C6}" type="presOf" srcId="{B6AC2B08-DAA8-48E1-989B-87387B9AC8A7}" destId="{22B33574-D8ED-41A2-938B-BD7362EEE48A}" srcOrd="0" destOrd="0" presId="urn:microsoft.com/office/officeart/2008/layout/HorizontalMultiLevelHierarchy"/>
    <dgm:cxn modelId="{D22CEB08-2381-4936-B5C1-8EFCB918CB41}" type="presOf" srcId="{7AC0F55F-D36A-465E-9185-25FFFA362B22}" destId="{1771A1C3-B00A-43BC-BF43-200BE838ABF5}" srcOrd="1" destOrd="0" presId="urn:microsoft.com/office/officeart/2008/layout/HorizontalMultiLevelHierarchy"/>
    <dgm:cxn modelId="{A6E8B482-BE88-46E3-B1D8-55BD91718251}" type="presOf" srcId="{0D57C601-78F3-4CA9-95E3-ABE32F42C3A6}" destId="{FA65AEB9-B5CD-4BAC-8274-922825D12CD2}" srcOrd="1" destOrd="0" presId="urn:microsoft.com/office/officeart/2008/layout/HorizontalMultiLevelHierarchy"/>
    <dgm:cxn modelId="{346B37CA-527D-4B98-9F8A-F9F767BE319D}" type="presOf" srcId="{0D57C601-78F3-4CA9-95E3-ABE32F42C3A6}" destId="{E53873A2-5A5F-4E87-BE3C-6F799BEEFC0D}" srcOrd="0" destOrd="0" presId="urn:microsoft.com/office/officeart/2008/layout/HorizontalMultiLevelHierarchy"/>
    <dgm:cxn modelId="{72493B1B-1DA5-4D75-99F3-B5864A583682}" type="presOf" srcId="{526663FC-FBBF-4EA1-9A97-CCB1966A8500}" destId="{EE3EC6CD-B477-47E4-BB55-FAEA7A0B29F0}" srcOrd="1" destOrd="0" presId="urn:microsoft.com/office/officeart/2008/layout/HorizontalMultiLevelHierarchy"/>
    <dgm:cxn modelId="{10C09F80-AEDA-4683-A3F3-E4C0FC5CA623}" srcId="{6ACC64C6-A437-4182-8A74-0E3B8A606003}" destId="{93D62D4F-A1A6-4EC2-BC92-DBB811B11E34}" srcOrd="1" destOrd="0" parTransId="{B6AC2B08-DAA8-48E1-989B-87387B9AC8A7}" sibTransId="{305A1E4F-564B-45C4-B593-61EB8E859B6D}"/>
    <dgm:cxn modelId="{8D90F77A-589D-4649-9694-C9A5A499EB7E}" srcId="{388D2418-4E9D-407E-BB29-99BA5FA6B669}" destId="{A061B7B2-5A01-4C58-AB16-BE66C056F268}" srcOrd="0" destOrd="0" parTransId="{526663FC-FBBF-4EA1-9A97-CCB1966A8500}" sibTransId="{1DF5219B-1722-496D-AD3C-99D3D4766DBB}"/>
    <dgm:cxn modelId="{87C3E0A9-B2C0-4017-B94B-DF9FE05EBF91}" type="presOf" srcId="{7AC0F55F-D36A-465E-9185-25FFFA362B22}" destId="{DD1ECCA2-1894-4CC5-9E31-052F51D76AD8}" srcOrd="0" destOrd="0" presId="urn:microsoft.com/office/officeart/2008/layout/HorizontalMultiLevelHierarchy"/>
    <dgm:cxn modelId="{1CE0FE75-9838-4AA5-BAAA-C4003214F319}" type="presOf" srcId="{526663FC-FBBF-4EA1-9A97-CCB1966A8500}" destId="{DB1FF35E-98B3-43F0-9B39-242353426330}" srcOrd="0" destOrd="0" presId="urn:microsoft.com/office/officeart/2008/layout/HorizontalMultiLevelHierarchy"/>
    <dgm:cxn modelId="{FFBE3B03-B07E-4620-903A-947B16C7BA78}" type="presOf" srcId="{E6673ECD-69C2-41DD-8331-BA2762D26E29}" destId="{5B3A08B4-01C5-42D6-B0B7-27DD0C223EF5}" srcOrd="0" destOrd="0" presId="urn:microsoft.com/office/officeart/2008/layout/HorizontalMultiLevelHierarchy"/>
    <dgm:cxn modelId="{2943D377-DF9B-45E3-8763-C37B636D6EFF}" srcId="{93D62D4F-A1A6-4EC2-BC92-DBB811B11E34}" destId="{C8D37C5F-2B33-46B0-9C16-CE189ADCE282}" srcOrd="0" destOrd="0" parTransId="{0D57C601-78F3-4CA9-95E3-ABE32F42C3A6}" sibTransId="{B29E4CC1-223E-4DA2-B8EC-2409A8912E41}"/>
    <dgm:cxn modelId="{A5EE0B9D-3ED2-4FED-AE0F-04BB24D2EA76}" srcId="{6ACC64C6-A437-4182-8A74-0E3B8A606003}" destId="{388D2418-4E9D-407E-BB29-99BA5FA6B669}" srcOrd="0" destOrd="0" parTransId="{7AC0F55F-D36A-465E-9185-25FFFA362B22}" sibTransId="{652AA55C-3069-40E3-A2BA-A5DC17FC9EB4}"/>
    <dgm:cxn modelId="{BBE1BF93-E7B2-439C-9B10-77E5F7899C00}" type="presOf" srcId="{388D2418-4E9D-407E-BB29-99BA5FA6B669}" destId="{44DE3464-EBC5-491C-A932-ADA6E591A2AA}" srcOrd="0" destOrd="0" presId="urn:microsoft.com/office/officeart/2008/layout/HorizontalMultiLevelHierarchy"/>
    <dgm:cxn modelId="{83726812-D62A-42F1-B4FD-0934EFEB366F}" type="presOf" srcId="{B6AC2B08-DAA8-48E1-989B-87387B9AC8A7}" destId="{323E0E96-5865-41DB-A741-58F0FCC1BD14}" srcOrd="1" destOrd="0" presId="urn:microsoft.com/office/officeart/2008/layout/HorizontalMultiLevelHierarchy"/>
    <dgm:cxn modelId="{8D6DF792-540F-425D-88E3-2E91027EDCCA}" type="presOf" srcId="{93D62D4F-A1A6-4EC2-BC92-DBB811B11E34}" destId="{11811C6C-5F63-4903-837D-E700032F484C}" srcOrd="0" destOrd="0" presId="urn:microsoft.com/office/officeart/2008/layout/HorizontalMultiLevelHierarchy"/>
    <dgm:cxn modelId="{C269EC34-D9B1-4659-B055-57AC6AB10516}" type="presParOf" srcId="{5B3A08B4-01C5-42D6-B0B7-27DD0C223EF5}" destId="{ABD2DF4D-3505-4C71-AC92-6A5A3925263B}" srcOrd="0" destOrd="0" presId="urn:microsoft.com/office/officeart/2008/layout/HorizontalMultiLevelHierarchy"/>
    <dgm:cxn modelId="{52DA557D-6FD1-4ED7-8FA7-FE518C0EA0C8}" type="presParOf" srcId="{ABD2DF4D-3505-4C71-AC92-6A5A3925263B}" destId="{DD2805FD-0967-41F7-8E4F-DC4359DCB691}" srcOrd="0" destOrd="0" presId="urn:microsoft.com/office/officeart/2008/layout/HorizontalMultiLevelHierarchy"/>
    <dgm:cxn modelId="{FE2A868C-4B3D-42BE-8ACB-86EFB48A7054}" type="presParOf" srcId="{ABD2DF4D-3505-4C71-AC92-6A5A3925263B}" destId="{3204C3D0-4FCC-4036-A41B-C94A8B24CBE3}" srcOrd="1" destOrd="0" presId="urn:microsoft.com/office/officeart/2008/layout/HorizontalMultiLevelHierarchy"/>
    <dgm:cxn modelId="{5AFECD21-0F64-493D-BBDC-77276898CB56}" type="presParOf" srcId="{3204C3D0-4FCC-4036-A41B-C94A8B24CBE3}" destId="{DD1ECCA2-1894-4CC5-9E31-052F51D76AD8}" srcOrd="0" destOrd="0" presId="urn:microsoft.com/office/officeart/2008/layout/HorizontalMultiLevelHierarchy"/>
    <dgm:cxn modelId="{B763893D-8D3E-4A1F-982C-6435A165D070}" type="presParOf" srcId="{DD1ECCA2-1894-4CC5-9E31-052F51D76AD8}" destId="{1771A1C3-B00A-43BC-BF43-200BE838ABF5}" srcOrd="0" destOrd="0" presId="urn:microsoft.com/office/officeart/2008/layout/HorizontalMultiLevelHierarchy"/>
    <dgm:cxn modelId="{7B56ADDF-3EFA-4136-B1DB-3DB406E749FF}" type="presParOf" srcId="{3204C3D0-4FCC-4036-A41B-C94A8B24CBE3}" destId="{6775B6B5-D4E9-462B-9A90-00784E049503}" srcOrd="1" destOrd="0" presId="urn:microsoft.com/office/officeart/2008/layout/HorizontalMultiLevelHierarchy"/>
    <dgm:cxn modelId="{150F6A58-3592-4ECA-A0B8-2752FD5745AC}" type="presParOf" srcId="{6775B6B5-D4E9-462B-9A90-00784E049503}" destId="{44DE3464-EBC5-491C-A932-ADA6E591A2AA}" srcOrd="0" destOrd="0" presId="urn:microsoft.com/office/officeart/2008/layout/HorizontalMultiLevelHierarchy"/>
    <dgm:cxn modelId="{28C2E947-6FB7-4710-BB0F-D594AFE33AFD}" type="presParOf" srcId="{6775B6B5-D4E9-462B-9A90-00784E049503}" destId="{A6E4B7C3-4E13-4F7C-914A-9B6930A3F3B3}" srcOrd="1" destOrd="0" presId="urn:microsoft.com/office/officeart/2008/layout/HorizontalMultiLevelHierarchy"/>
    <dgm:cxn modelId="{9F16BFA9-53A6-4D93-B90C-1F95E2CBDE1E}" type="presParOf" srcId="{A6E4B7C3-4E13-4F7C-914A-9B6930A3F3B3}" destId="{DB1FF35E-98B3-43F0-9B39-242353426330}" srcOrd="0" destOrd="0" presId="urn:microsoft.com/office/officeart/2008/layout/HorizontalMultiLevelHierarchy"/>
    <dgm:cxn modelId="{2EEE1F6C-854E-4257-8F0C-D0FC9F9BB1C0}" type="presParOf" srcId="{DB1FF35E-98B3-43F0-9B39-242353426330}" destId="{EE3EC6CD-B477-47E4-BB55-FAEA7A0B29F0}" srcOrd="0" destOrd="0" presId="urn:microsoft.com/office/officeart/2008/layout/HorizontalMultiLevelHierarchy"/>
    <dgm:cxn modelId="{928B8A4A-6BD2-4308-BDAC-FC2BDABD0DC5}" type="presParOf" srcId="{A6E4B7C3-4E13-4F7C-914A-9B6930A3F3B3}" destId="{502E5822-5293-4F0E-9CA3-6BB892F31D48}" srcOrd="1" destOrd="0" presId="urn:microsoft.com/office/officeart/2008/layout/HorizontalMultiLevelHierarchy"/>
    <dgm:cxn modelId="{2981D601-3678-4523-BFDE-AC6E602CAEE3}" type="presParOf" srcId="{502E5822-5293-4F0E-9CA3-6BB892F31D48}" destId="{AF197242-C510-4029-ABA5-C6DF55F5C345}" srcOrd="0" destOrd="0" presId="urn:microsoft.com/office/officeart/2008/layout/HorizontalMultiLevelHierarchy"/>
    <dgm:cxn modelId="{C2D9A805-E78B-4901-9F1E-690F7636DEAE}" type="presParOf" srcId="{502E5822-5293-4F0E-9CA3-6BB892F31D48}" destId="{7062E695-0AC8-4EFB-A48C-DDDB8649E3A7}" srcOrd="1" destOrd="0" presId="urn:microsoft.com/office/officeart/2008/layout/HorizontalMultiLevelHierarchy"/>
    <dgm:cxn modelId="{A3C06F05-D326-41DB-A930-B3C38CC1397D}" type="presParOf" srcId="{3204C3D0-4FCC-4036-A41B-C94A8B24CBE3}" destId="{22B33574-D8ED-41A2-938B-BD7362EEE48A}" srcOrd="2" destOrd="0" presId="urn:microsoft.com/office/officeart/2008/layout/HorizontalMultiLevelHierarchy"/>
    <dgm:cxn modelId="{83DFD312-87C0-4988-A5F7-DA4D838156E0}" type="presParOf" srcId="{22B33574-D8ED-41A2-938B-BD7362EEE48A}" destId="{323E0E96-5865-41DB-A741-58F0FCC1BD14}" srcOrd="0" destOrd="0" presId="urn:microsoft.com/office/officeart/2008/layout/HorizontalMultiLevelHierarchy"/>
    <dgm:cxn modelId="{2231CE02-B0C0-41EB-9B4E-3BBD36408323}" type="presParOf" srcId="{3204C3D0-4FCC-4036-A41B-C94A8B24CBE3}" destId="{D9A642AC-35A8-48DE-97FA-E3036AFB7199}" srcOrd="3" destOrd="0" presId="urn:microsoft.com/office/officeart/2008/layout/HorizontalMultiLevelHierarchy"/>
    <dgm:cxn modelId="{3CCB10D3-C7A7-42E0-9F19-4DA5E421C610}" type="presParOf" srcId="{D9A642AC-35A8-48DE-97FA-E3036AFB7199}" destId="{11811C6C-5F63-4903-837D-E700032F484C}" srcOrd="0" destOrd="0" presId="urn:microsoft.com/office/officeart/2008/layout/HorizontalMultiLevelHierarchy"/>
    <dgm:cxn modelId="{9C5B98F2-6F9F-4243-84B9-FC09A981AAD8}" type="presParOf" srcId="{D9A642AC-35A8-48DE-97FA-E3036AFB7199}" destId="{AA62FC00-4A7D-4726-A781-07C915FB50B3}" srcOrd="1" destOrd="0" presId="urn:microsoft.com/office/officeart/2008/layout/HorizontalMultiLevelHierarchy"/>
    <dgm:cxn modelId="{CE541A3E-092B-41B5-8747-9C2E4C14C49C}" type="presParOf" srcId="{AA62FC00-4A7D-4726-A781-07C915FB50B3}" destId="{E53873A2-5A5F-4E87-BE3C-6F799BEEFC0D}" srcOrd="0" destOrd="0" presId="urn:microsoft.com/office/officeart/2008/layout/HorizontalMultiLevelHierarchy"/>
    <dgm:cxn modelId="{A28D6545-7D2E-4E34-A971-39EE2DB4DAAD}" type="presParOf" srcId="{E53873A2-5A5F-4E87-BE3C-6F799BEEFC0D}" destId="{FA65AEB9-B5CD-4BAC-8274-922825D12CD2}" srcOrd="0" destOrd="0" presId="urn:microsoft.com/office/officeart/2008/layout/HorizontalMultiLevelHierarchy"/>
    <dgm:cxn modelId="{6821089B-1BAD-4AB8-AC6F-3978AC5973CB}" type="presParOf" srcId="{AA62FC00-4A7D-4726-A781-07C915FB50B3}" destId="{D0363436-7DBF-457C-B9FD-03BF94FE31EA}" srcOrd="1" destOrd="0" presId="urn:microsoft.com/office/officeart/2008/layout/HorizontalMultiLevelHierarchy"/>
    <dgm:cxn modelId="{EF0ECD25-46D3-4597-983D-37D46BEEB6B1}" type="presParOf" srcId="{D0363436-7DBF-457C-B9FD-03BF94FE31EA}" destId="{80EBEEC3-9DCF-48D1-AF09-DD89CAE8DB04}" srcOrd="0" destOrd="0" presId="urn:microsoft.com/office/officeart/2008/layout/HorizontalMultiLevelHierarchy"/>
    <dgm:cxn modelId="{218AA57D-DFB9-4E0E-B3CC-B2B6375F93C0}" type="presParOf" srcId="{D0363436-7DBF-457C-B9FD-03BF94FE31EA}" destId="{39A6141B-1D84-48B1-AB30-B56C6427C1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87065EB-BD04-45C5-860C-57E902AF3CF2}" type="datetimeFigureOut">
              <a:rPr lang="de-DE" smtClean="0"/>
              <a:t>10.05.2022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9F2C51D-2718-4BC8-851B-0D4B49204F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41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2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31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63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94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90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47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2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56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37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7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53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58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212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8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588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A8240-F84A-4EB9-BBC7-0487C0DFD8FA}" type="slidenum">
              <a:rPr lang="de-DE" smtClean="0">
                <a:solidFill>
                  <a:prstClr val="black"/>
                </a:solidFill>
              </a:rPr>
              <a:pPr/>
              <a:t>9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8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9819"/>
            <a:ext cx="1819261" cy="8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5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9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31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9819"/>
            <a:ext cx="1819261" cy="8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9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5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99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3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0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92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8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01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2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27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59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9819"/>
            <a:ext cx="1819261" cy="8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55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991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73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872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500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69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2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973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1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78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2112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377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9819"/>
            <a:ext cx="1819261" cy="8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397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96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9031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500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32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406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86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982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6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30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364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69819"/>
            <a:ext cx="1819261" cy="806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4111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29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108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668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39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019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6029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6701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461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157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940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0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7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1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4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3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69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1C33-8834-4093-A1C8-DDB449506E47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10.05.2022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D13F-E0C5-4130-9D5A-3680A295F63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1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19986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990600" y="4175125"/>
            <a:ext cx="10515600" cy="4351338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795867" y="1896199"/>
            <a:ext cx="10710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 smtClean="0"/>
              <a:t>Information </a:t>
            </a:r>
            <a:r>
              <a:rPr lang="de-DE" sz="5400" dirty="0" err="1" smtClean="0"/>
              <a:t>for</a:t>
            </a:r>
            <a:r>
              <a:rPr lang="de-DE" sz="5400" dirty="0" smtClean="0"/>
              <a:t> international </a:t>
            </a:r>
            <a:r>
              <a:rPr lang="de-DE" sz="5400" dirty="0" err="1" smtClean="0"/>
              <a:t>students</a:t>
            </a:r>
            <a:endParaRPr lang="de-DE" sz="5400" dirty="0" smtClean="0"/>
          </a:p>
          <a:p>
            <a:pPr algn="ctr"/>
            <a:r>
              <a:rPr lang="de-DE" sz="5400" dirty="0" smtClean="0"/>
              <a:t>- </a:t>
            </a:r>
            <a:r>
              <a:rPr lang="de-DE" sz="5400" dirty="0" err="1" smtClean="0"/>
              <a:t>Studying</a:t>
            </a:r>
            <a:r>
              <a:rPr lang="de-DE" sz="5400" dirty="0" smtClean="0"/>
              <a:t> in Dortmund - 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50807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Positive </a:t>
            </a:r>
            <a:r>
              <a:rPr lang="de-DE" dirty="0" err="1" smtClean="0"/>
              <a:t>case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 smtClean="0"/>
              <a:t>Student Y </a:t>
            </a:r>
            <a:r>
              <a:rPr lang="de-DE" dirty="0" err="1" smtClean="0"/>
              <a:t>is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5th </a:t>
            </a:r>
            <a:r>
              <a:rPr lang="de-DE" dirty="0" err="1" smtClean="0"/>
              <a:t>year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residence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purpose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studying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 </a:t>
            </a:r>
            <a:r>
              <a:rPr lang="de-DE" dirty="0" err="1" smtClean="0"/>
              <a:t>computer</a:t>
            </a:r>
            <a:r>
              <a:rPr lang="de-DE" dirty="0" smtClean="0"/>
              <a:t> </a:t>
            </a:r>
            <a:r>
              <a:rPr lang="de-DE" dirty="0" err="1" smtClean="0"/>
              <a:t>science</a:t>
            </a:r>
            <a:endParaRPr lang="de-DE" dirty="0"/>
          </a:p>
          <a:p>
            <a:r>
              <a:rPr lang="de-DE" dirty="0" err="1" smtClean="0"/>
              <a:t>Intends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r>
              <a:rPr lang="de-DE" dirty="0" smtClean="0"/>
              <a:t> „</a:t>
            </a:r>
            <a:r>
              <a:rPr lang="de-DE" dirty="0" err="1" smtClean="0"/>
              <a:t>eletrical</a:t>
            </a:r>
            <a:r>
              <a:rPr lang="de-DE" dirty="0" smtClean="0"/>
              <a:t> </a:t>
            </a:r>
            <a:r>
              <a:rPr lang="de-DE" dirty="0" err="1" smtClean="0"/>
              <a:t>engineering</a:t>
            </a:r>
            <a:r>
              <a:rPr lang="de-DE" dirty="0" smtClean="0"/>
              <a:t>“ (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 smtClean="0"/>
              <a:t>semesters</a:t>
            </a:r>
            <a:r>
              <a:rPr lang="de-DE" dirty="0" smtClean="0"/>
              <a:t>)</a:t>
            </a:r>
            <a:endParaRPr lang="de-DE" dirty="0"/>
          </a:p>
          <a:p>
            <a:pPr>
              <a:buFont typeface="Wingdings" panose="05000000000000000000" pitchFamily="2" charset="2"/>
              <a:buChar char="ü"/>
            </a:pPr>
            <a:r>
              <a:rPr lang="de-DE" dirty="0" err="1" smtClean="0"/>
              <a:t>possible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>
            <a:normAutofit/>
          </a:bodyPr>
          <a:lstStyle/>
          <a:p>
            <a:r>
              <a:rPr lang="de-DE" sz="2300" dirty="0" err="1" smtClean="0"/>
              <a:t>Basically</a:t>
            </a:r>
            <a:r>
              <a:rPr lang="de-DE" sz="2300" dirty="0" smtClean="0"/>
              <a:t> negative </a:t>
            </a:r>
            <a:r>
              <a:rPr lang="de-DE" sz="2300" dirty="0" err="1" smtClean="0"/>
              <a:t>case</a:t>
            </a:r>
            <a:r>
              <a:rPr lang="de-DE" sz="2300" dirty="0" smtClean="0"/>
              <a:t>	</a:t>
            </a:r>
            <a:endParaRPr lang="de-DE" sz="2300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6270625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endParaRPr lang="de-DE" dirty="0"/>
          </a:p>
          <a:p>
            <a:r>
              <a:rPr lang="de-DE" dirty="0"/>
              <a:t>Student Y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smtClean="0"/>
              <a:t>9th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residence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 </a:t>
            </a:r>
            <a:r>
              <a:rPr lang="de-DE" dirty="0" err="1"/>
              <a:t>computer</a:t>
            </a:r>
            <a:r>
              <a:rPr lang="de-DE" dirty="0"/>
              <a:t> </a:t>
            </a:r>
            <a:r>
              <a:rPr lang="de-DE" dirty="0" err="1"/>
              <a:t>science</a:t>
            </a:r>
            <a:endParaRPr lang="de-DE" dirty="0"/>
          </a:p>
          <a:p>
            <a:r>
              <a:rPr lang="de-DE" dirty="0" err="1" smtClean="0"/>
              <a:t>Intends</a:t>
            </a:r>
            <a:r>
              <a:rPr lang="de-DE" dirty="0" smtClean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„</a:t>
            </a:r>
            <a:r>
              <a:rPr lang="de-DE" dirty="0" err="1"/>
              <a:t>eletrical</a:t>
            </a:r>
            <a:r>
              <a:rPr lang="de-DE" dirty="0"/>
              <a:t> </a:t>
            </a:r>
            <a:r>
              <a:rPr lang="de-DE" dirty="0" err="1"/>
              <a:t>engineering</a:t>
            </a:r>
            <a:r>
              <a:rPr lang="de-DE" dirty="0" smtClean="0"/>
              <a:t>“ (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 smtClean="0"/>
              <a:t>semesters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X</a:t>
            </a:r>
            <a:r>
              <a:rPr lang="de-DE" dirty="0"/>
              <a:t> </a:t>
            </a:r>
            <a:r>
              <a:rPr lang="de-DE" dirty="0" smtClean="0"/>
              <a:t>not </a:t>
            </a:r>
            <a:r>
              <a:rPr lang="de-DE" dirty="0" err="1" smtClean="0"/>
              <a:t>possible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89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Change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apprenticeship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/>
              <a:t>I</a:t>
            </a:r>
            <a:r>
              <a:rPr lang="de-DE" dirty="0" err="1" smtClean="0"/>
              <a:t>nform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immigration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smtClean="0"/>
              <a:t>Request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restrictions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8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Change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/>
              <a:t>I</a:t>
            </a:r>
            <a:r>
              <a:rPr lang="de-DE" dirty="0" err="1" smtClean="0"/>
              <a:t>nform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immigration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university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smtClean="0"/>
              <a:t>Request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federal</a:t>
            </a:r>
            <a:r>
              <a:rPr lang="de-DE" dirty="0" smtClean="0"/>
              <a:t> </a:t>
            </a:r>
            <a:r>
              <a:rPr lang="de-DE" dirty="0" err="1" smtClean="0"/>
              <a:t>labour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smtClean="0"/>
              <a:t>University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must </a:t>
            </a:r>
            <a:r>
              <a:rPr lang="de-DE" dirty="0" err="1" smtClean="0"/>
              <a:t>match</a:t>
            </a: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Change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employment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156205587"/>
              </p:ext>
            </p:extLst>
          </p:nvPr>
        </p:nvGraphicFramePr>
        <p:xfrm>
          <a:off x="1699864" y="1735667"/>
          <a:ext cx="7496872" cy="4804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139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Change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seeking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/>
              <a:t>I</a:t>
            </a:r>
            <a:r>
              <a:rPr lang="de-DE" dirty="0" err="1" smtClean="0"/>
              <a:t>nform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immigration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university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endParaRPr lang="de-DE" dirty="0" smtClean="0"/>
          </a:p>
          <a:p>
            <a:pPr lvl="1"/>
            <a:r>
              <a:rPr lang="de-DE" dirty="0" err="1"/>
              <a:t>Declaration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seek</a:t>
            </a:r>
            <a:r>
              <a:rPr lang="de-DE" dirty="0" smtClean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deposit</a:t>
            </a:r>
            <a:r>
              <a:rPr lang="de-DE" dirty="0"/>
              <a:t> in a </a:t>
            </a:r>
            <a:r>
              <a:rPr lang="de-DE" dirty="0" err="1"/>
              <a:t>blocked</a:t>
            </a:r>
            <a:r>
              <a:rPr lang="de-DE" dirty="0"/>
              <a:t> </a:t>
            </a:r>
            <a:r>
              <a:rPr lang="de-DE" dirty="0" err="1" smtClean="0"/>
              <a:t>account</a:t>
            </a:r>
            <a:endParaRPr lang="de-DE" dirty="0"/>
          </a:p>
          <a:p>
            <a:pPr lvl="2"/>
            <a:r>
              <a:rPr lang="de-DE" dirty="0"/>
              <a:t>Proof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health</a:t>
            </a:r>
            <a:r>
              <a:rPr lang="de-DE" dirty="0"/>
              <a:t> </a:t>
            </a:r>
            <a:r>
              <a:rPr lang="de-DE" dirty="0" err="1" smtClean="0"/>
              <a:t>insurance</a:t>
            </a:r>
            <a:endParaRPr lang="de-DE" dirty="0" smtClean="0"/>
          </a:p>
          <a:p>
            <a:pPr lvl="2"/>
            <a:endParaRPr lang="de-DE" dirty="0"/>
          </a:p>
          <a:p>
            <a:pPr marL="914400" lvl="2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18 </a:t>
            </a:r>
            <a:r>
              <a:rPr lang="de-DE" dirty="0" err="1" smtClean="0">
                <a:sym typeface="Wingdings" panose="05000000000000000000" pitchFamily="2" charset="2"/>
              </a:rPr>
              <a:t>month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from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day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end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your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studies</a:t>
            </a:r>
            <a:endParaRPr lang="de-DE" dirty="0"/>
          </a:p>
          <a:p>
            <a:pPr lvl="1">
              <a:lnSpc>
                <a:spcPct val="150000"/>
              </a:lnSpc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smtClean="0"/>
              <a:t>Other </a:t>
            </a:r>
            <a:r>
              <a:rPr lang="de-DE" dirty="0" err="1" smtClean="0"/>
              <a:t>things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Familiy</a:t>
            </a:r>
            <a:r>
              <a:rPr lang="de-DE" dirty="0" smtClean="0"/>
              <a:t> </a:t>
            </a:r>
            <a:r>
              <a:rPr lang="de-DE" dirty="0" err="1" smtClean="0"/>
              <a:t>reunion</a:t>
            </a:r>
            <a:endParaRPr lang="de-DE" dirty="0" smtClean="0"/>
          </a:p>
          <a:p>
            <a:pPr lvl="1"/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familiy</a:t>
            </a:r>
            <a:r>
              <a:rPr lang="de-DE" dirty="0" smtClean="0"/>
              <a:t> </a:t>
            </a:r>
            <a:r>
              <a:rPr lang="de-DE" dirty="0" err="1" smtClean="0"/>
              <a:t>reunion</a:t>
            </a:r>
            <a:r>
              <a:rPr lang="de-DE" dirty="0" smtClean="0"/>
              <a:t>;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german</a:t>
            </a:r>
            <a:r>
              <a:rPr lang="de-DE" dirty="0" smtClean="0"/>
              <a:t> </a:t>
            </a:r>
            <a:r>
              <a:rPr lang="de-DE" dirty="0" err="1" smtClean="0"/>
              <a:t>embassy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home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partner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More </a:t>
            </a:r>
            <a:r>
              <a:rPr lang="de-DE" dirty="0" err="1" smtClean="0"/>
              <a:t>information</a:t>
            </a:r>
            <a:r>
              <a:rPr lang="de-DE" dirty="0" smtClean="0"/>
              <a:t>: 	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sz="1800" dirty="0" smtClean="0"/>
              <a:t>www.</a:t>
            </a:r>
            <a:r>
              <a:rPr lang="de-DE" sz="1800" dirty="0"/>
              <a:t>a</a:t>
            </a:r>
            <a:r>
              <a:rPr lang="de-DE" sz="1800" dirty="0" smtClean="0"/>
              <a:t>uswaertiges-amt.de</a:t>
            </a:r>
          </a:p>
          <a:p>
            <a:pPr marL="457200" lvl="1" indent="0">
              <a:buNone/>
            </a:pPr>
            <a:r>
              <a:rPr lang="de-DE" sz="1800" dirty="0" smtClean="0"/>
              <a:t>	www.diplo.de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 smtClean="0"/>
              <a:t>contact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dirty="0" err="1" smtClean="0"/>
              <a:t>Please</a:t>
            </a:r>
            <a:r>
              <a:rPr lang="de-DE" dirty="0" smtClean="0"/>
              <a:t> </a:t>
            </a:r>
            <a:r>
              <a:rPr lang="de-DE" dirty="0" err="1" smtClean="0"/>
              <a:t>arrange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personal </a:t>
            </a:r>
            <a:r>
              <a:rPr lang="de-DE" dirty="0" err="1" smtClean="0"/>
              <a:t>appointment</a:t>
            </a:r>
            <a:r>
              <a:rPr lang="de-DE" dirty="0" smtClean="0"/>
              <a:t> via </a:t>
            </a:r>
            <a:r>
              <a:rPr lang="de-DE" dirty="0" err="1" smtClean="0"/>
              <a:t>e-mail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form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28" y="4157610"/>
            <a:ext cx="557742" cy="557742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828798" y="4157610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studententeam@stadtdo.de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50" y="5573265"/>
            <a:ext cx="1149901" cy="603698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828798" y="5476896"/>
            <a:ext cx="422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dirty="0" err="1" smtClean="0">
                <a:solidFill>
                  <a:prstClr val="black"/>
                </a:solidFill>
              </a:rPr>
              <a:t>Entrance</a:t>
            </a:r>
            <a:r>
              <a:rPr lang="de-DE" altLang="de-DE" dirty="0" smtClean="0">
                <a:solidFill>
                  <a:prstClr val="black"/>
                </a:solidFill>
              </a:rPr>
              <a:t> </a:t>
            </a:r>
            <a:r>
              <a:rPr lang="de-DE" altLang="de-DE" dirty="0" err="1" smtClean="0">
                <a:solidFill>
                  <a:prstClr val="black"/>
                </a:solidFill>
              </a:rPr>
              <a:t>Berswordthalle</a:t>
            </a:r>
            <a:r>
              <a:rPr lang="de-DE" altLang="de-DE" dirty="0">
                <a:solidFill>
                  <a:prstClr val="black"/>
                </a:solidFill>
              </a:rPr>
              <a:t>, </a:t>
            </a:r>
          </a:p>
          <a:p>
            <a:r>
              <a:rPr lang="de-DE" altLang="de-DE" dirty="0" smtClean="0">
                <a:solidFill>
                  <a:prstClr val="black"/>
                </a:solidFill>
              </a:rPr>
              <a:t>Part </a:t>
            </a:r>
            <a:r>
              <a:rPr lang="de-DE" altLang="de-DE" dirty="0" err="1" smtClean="0">
                <a:solidFill>
                  <a:prstClr val="black"/>
                </a:solidFill>
              </a:rPr>
              <a:t>of</a:t>
            </a:r>
            <a:r>
              <a:rPr lang="de-DE" altLang="de-DE" dirty="0" smtClean="0">
                <a:solidFill>
                  <a:prstClr val="black"/>
                </a:solidFill>
              </a:rPr>
              <a:t> </a:t>
            </a:r>
            <a:r>
              <a:rPr lang="de-DE" altLang="de-DE" dirty="0" err="1" smtClean="0">
                <a:solidFill>
                  <a:prstClr val="black"/>
                </a:solidFill>
              </a:rPr>
              <a:t>the</a:t>
            </a:r>
            <a:r>
              <a:rPr lang="de-DE" altLang="de-DE" dirty="0" smtClean="0">
                <a:solidFill>
                  <a:prstClr val="black"/>
                </a:solidFill>
              </a:rPr>
              <a:t> </a:t>
            </a:r>
            <a:r>
              <a:rPr lang="de-DE" altLang="de-DE" dirty="0" err="1" smtClean="0">
                <a:solidFill>
                  <a:prstClr val="black"/>
                </a:solidFill>
              </a:rPr>
              <a:t>building</a:t>
            </a:r>
            <a:r>
              <a:rPr lang="de-DE" altLang="de-DE" dirty="0" smtClean="0">
                <a:solidFill>
                  <a:prstClr val="black"/>
                </a:solidFill>
              </a:rPr>
              <a:t> </a:t>
            </a:r>
            <a:r>
              <a:rPr lang="de-DE" altLang="de-DE" dirty="0">
                <a:solidFill>
                  <a:prstClr val="black"/>
                </a:solidFill>
              </a:rPr>
              <a:t>C, </a:t>
            </a:r>
            <a:r>
              <a:rPr lang="de-DE" altLang="de-DE" dirty="0" err="1">
                <a:solidFill>
                  <a:prstClr val="black"/>
                </a:solidFill>
              </a:rPr>
              <a:t>Kleppingstraße</a:t>
            </a:r>
            <a:r>
              <a:rPr lang="de-DE" altLang="de-DE" dirty="0">
                <a:solidFill>
                  <a:prstClr val="black"/>
                </a:solidFill>
              </a:rPr>
              <a:t> 37, </a:t>
            </a:r>
          </a:p>
          <a:p>
            <a:r>
              <a:rPr lang="de-DE" altLang="de-DE" dirty="0">
                <a:solidFill>
                  <a:prstClr val="black"/>
                </a:solidFill>
              </a:rPr>
              <a:t>44137 Dortmund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28" y="4817253"/>
            <a:ext cx="557742" cy="557742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828798" y="4817253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www.dortmund.de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57" y="3565331"/>
            <a:ext cx="759884" cy="398939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1828798" y="3594938"/>
            <a:ext cx="242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0231 / 50 - </a:t>
            </a:r>
            <a:r>
              <a:rPr lang="de-DE" dirty="0" smtClean="0">
                <a:solidFill>
                  <a:prstClr val="black"/>
                </a:solidFill>
              </a:rPr>
              <a:t>25875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Local</a:t>
            </a:r>
            <a:r>
              <a:rPr lang="de-DE" dirty="0" smtClean="0"/>
              <a:t> Immigration Office – Team 6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Service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visa-</a:t>
            </a:r>
            <a:r>
              <a:rPr lang="de-DE" dirty="0" err="1" smtClean="0"/>
              <a:t>affairs</a:t>
            </a:r>
            <a:r>
              <a:rPr lang="de-DE" dirty="0" smtClean="0"/>
              <a:t>, </a:t>
            </a:r>
            <a:r>
              <a:rPr lang="de-DE" dirty="0" err="1" smtClean="0"/>
              <a:t>foreign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skilled</a:t>
            </a:r>
            <a:r>
              <a:rPr lang="de-DE" dirty="0" smtClean="0"/>
              <a:t> </a:t>
            </a:r>
            <a:r>
              <a:rPr lang="de-DE" dirty="0" err="1" smtClean="0"/>
              <a:t>employees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8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990600" y="4175125"/>
            <a:ext cx="10515600" cy="4351338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General </a:t>
            </a:r>
            <a:r>
              <a:rPr lang="de-DE" dirty="0" err="1" smtClean="0"/>
              <a:t>things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0500" y="2218267"/>
            <a:ext cx="113157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First </a:t>
            </a:r>
            <a:r>
              <a:rPr lang="de-DE" sz="2800" dirty="0" err="1" smtClean="0"/>
              <a:t>contact</a:t>
            </a:r>
            <a:r>
              <a:rPr lang="de-DE" sz="2800" dirty="0" smtClean="0"/>
              <a:t> </a:t>
            </a:r>
            <a:r>
              <a:rPr lang="de-DE" sz="2800" dirty="0" err="1" smtClean="0"/>
              <a:t>with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local</a:t>
            </a:r>
            <a:r>
              <a:rPr lang="de-DE" sz="2800" dirty="0" smtClean="0"/>
              <a:t> </a:t>
            </a:r>
            <a:r>
              <a:rPr lang="de-DE" sz="2800" dirty="0" err="1" smtClean="0"/>
              <a:t>immigration</a:t>
            </a:r>
            <a:r>
              <a:rPr lang="de-DE" sz="2800" dirty="0" smtClean="0"/>
              <a:t> </a:t>
            </a:r>
            <a:r>
              <a:rPr lang="de-DE" sz="2800" dirty="0" err="1" smtClean="0"/>
              <a:t>office</a:t>
            </a:r>
            <a:endParaRPr lang="de-DE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err="1" smtClean="0"/>
              <a:t>Arrange</a:t>
            </a:r>
            <a:r>
              <a:rPr lang="de-DE" sz="2400" dirty="0" smtClean="0"/>
              <a:t> </a:t>
            </a:r>
            <a:r>
              <a:rPr lang="de-DE" sz="2400" dirty="0" err="1" smtClean="0"/>
              <a:t>your</a:t>
            </a:r>
            <a:r>
              <a:rPr lang="de-DE" sz="2400" dirty="0" smtClean="0"/>
              <a:t> personal </a:t>
            </a:r>
            <a:r>
              <a:rPr lang="de-DE" sz="2400" dirty="0" err="1" smtClean="0"/>
              <a:t>appointment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registration</a:t>
            </a:r>
            <a:r>
              <a:rPr lang="de-DE" sz="2400" dirty="0" smtClean="0"/>
              <a:t> in </a:t>
            </a:r>
            <a:r>
              <a:rPr lang="de-DE" sz="2400" dirty="0" err="1" smtClean="0"/>
              <a:t>dortmund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apply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residence</a:t>
            </a:r>
            <a:r>
              <a:rPr lang="de-DE" sz="2400" dirty="0" smtClean="0"/>
              <a:t> </a:t>
            </a:r>
            <a:r>
              <a:rPr lang="de-DE" sz="2400" dirty="0" err="1" smtClean="0"/>
              <a:t>permit</a:t>
            </a:r>
            <a:r>
              <a:rPr lang="de-DE" sz="2400" dirty="0" smtClean="0"/>
              <a:t> (</a:t>
            </a:r>
            <a:r>
              <a:rPr lang="de-DE" sz="2400" dirty="0" err="1" smtClean="0"/>
              <a:t>eAt</a:t>
            </a:r>
            <a:r>
              <a:rPr lang="de-DE" sz="24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/>
              <a:t>After </a:t>
            </a:r>
            <a:r>
              <a:rPr lang="de-DE" sz="2800" dirty="0" err="1" smtClean="0"/>
              <a:t>application</a:t>
            </a:r>
            <a:endParaRPr lang="de-DE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err="1" smtClean="0"/>
              <a:t>It</a:t>
            </a:r>
            <a:r>
              <a:rPr lang="de-DE" sz="2400" dirty="0" smtClean="0"/>
              <a:t> </a:t>
            </a:r>
            <a:r>
              <a:rPr lang="de-DE" sz="2400" dirty="0" err="1" smtClean="0"/>
              <a:t>takes</a:t>
            </a:r>
            <a:r>
              <a:rPr lang="de-DE" sz="2400" dirty="0" smtClean="0"/>
              <a:t> 6 </a:t>
            </a:r>
            <a:r>
              <a:rPr lang="de-DE" sz="2400" dirty="0" err="1" smtClean="0"/>
              <a:t>to</a:t>
            </a:r>
            <a:r>
              <a:rPr lang="de-DE" sz="2400" dirty="0" smtClean="0"/>
              <a:t> 8 </a:t>
            </a:r>
            <a:r>
              <a:rPr lang="de-DE" sz="2400" dirty="0" err="1" smtClean="0"/>
              <a:t>weeks</a:t>
            </a:r>
            <a:r>
              <a:rPr lang="de-DE" sz="2400" dirty="0" smtClean="0"/>
              <a:t> </a:t>
            </a:r>
            <a:r>
              <a:rPr lang="de-DE" sz="2400" dirty="0" err="1" smtClean="0"/>
              <a:t>before</a:t>
            </a:r>
            <a:r>
              <a:rPr lang="de-DE" sz="2400" dirty="0" smtClean="0"/>
              <a:t> </a:t>
            </a:r>
            <a:r>
              <a:rPr lang="de-DE" sz="2400" dirty="0" err="1" smtClean="0"/>
              <a:t>collecting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residence</a:t>
            </a:r>
            <a:r>
              <a:rPr lang="de-DE" sz="2400" dirty="0" smtClean="0"/>
              <a:t> </a:t>
            </a:r>
            <a:r>
              <a:rPr lang="de-DE" sz="2400" dirty="0" err="1" smtClean="0"/>
              <a:t>permit</a:t>
            </a:r>
            <a:r>
              <a:rPr lang="de-DE" sz="2400" dirty="0" smtClean="0"/>
              <a:t> (</a:t>
            </a:r>
            <a:r>
              <a:rPr lang="de-DE" sz="2400" dirty="0" err="1" smtClean="0"/>
              <a:t>eAt</a:t>
            </a:r>
            <a:r>
              <a:rPr lang="de-DE" sz="2400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400" dirty="0" err="1" smtClean="0"/>
              <a:t>Arrange</a:t>
            </a:r>
            <a:r>
              <a:rPr lang="de-DE" sz="2400" dirty="0" smtClean="0"/>
              <a:t> an </a:t>
            </a:r>
            <a:r>
              <a:rPr lang="de-DE" sz="2400" dirty="0" err="1" smtClean="0"/>
              <a:t>appointment</a:t>
            </a:r>
            <a:r>
              <a:rPr lang="de-DE" sz="2400" dirty="0" smtClean="0"/>
              <a:t> via dortmund.de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358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19986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Studies</a:t>
            </a:r>
            <a:endParaRPr lang="de-DE" dirty="0"/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90499" y="18393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 smtClean="0"/>
              <a:t>Requirements</a:t>
            </a:r>
            <a:r>
              <a:rPr lang="de-DE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 smtClean="0"/>
          </a:p>
          <a:p>
            <a:pPr lvl="1"/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enrolment</a:t>
            </a:r>
            <a:endParaRPr lang="de-DE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de-DE" dirty="0" smtClean="0"/>
          </a:p>
          <a:p>
            <a:pPr lvl="1"/>
            <a:r>
              <a:rPr lang="de-DE" dirty="0" err="1" smtClean="0"/>
              <a:t>Declaration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</a:t>
            </a:r>
            <a:r>
              <a:rPr lang="de-DE" dirty="0" err="1" smtClean="0"/>
              <a:t>deposit</a:t>
            </a:r>
            <a:r>
              <a:rPr lang="de-DE" dirty="0" smtClean="0"/>
              <a:t> in a </a:t>
            </a:r>
            <a:r>
              <a:rPr lang="de-DE" dirty="0" err="1" smtClean="0"/>
              <a:t>blocked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endParaRPr lang="de-DE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de-DE" dirty="0" smtClean="0"/>
          </a:p>
          <a:p>
            <a:pPr lvl="2"/>
            <a:r>
              <a:rPr lang="de-DE" dirty="0" smtClean="0"/>
              <a:t>Proof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insurance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4769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990600" y="4175125"/>
            <a:ext cx="10515600" cy="4351338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Studies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90500" y="1998133"/>
            <a:ext cx="11692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 smtClean="0"/>
              <a:t>Working </a:t>
            </a:r>
            <a:r>
              <a:rPr lang="de-DE" sz="2800" dirty="0" err="1" smtClean="0"/>
              <a:t>during</a:t>
            </a:r>
            <a:r>
              <a:rPr lang="de-DE" sz="2800" dirty="0" smtClean="0"/>
              <a:t> </a:t>
            </a:r>
            <a:r>
              <a:rPr lang="de-DE" sz="2800" dirty="0" err="1" smtClean="0"/>
              <a:t>your</a:t>
            </a:r>
            <a:r>
              <a:rPr lang="de-DE" sz="2800" dirty="0" smtClean="0"/>
              <a:t> </a:t>
            </a:r>
            <a:r>
              <a:rPr lang="de-DE" sz="2800" dirty="0" err="1" smtClean="0"/>
              <a:t>studies</a:t>
            </a:r>
            <a:endParaRPr lang="de-DE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 smtClean="0"/>
              <a:t>Allowed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work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120 </a:t>
            </a:r>
            <a:r>
              <a:rPr lang="de-DE" sz="2800" dirty="0" err="1" smtClean="0"/>
              <a:t>whole</a:t>
            </a:r>
            <a:r>
              <a:rPr lang="de-DE" sz="2800" dirty="0" smtClean="0"/>
              <a:t> </a:t>
            </a:r>
            <a:r>
              <a:rPr lang="de-DE" sz="2800" dirty="0" err="1" smtClean="0"/>
              <a:t>days</a:t>
            </a:r>
            <a:r>
              <a:rPr lang="de-DE" sz="2800" dirty="0" smtClean="0"/>
              <a:t> </a:t>
            </a:r>
            <a:r>
              <a:rPr lang="de-DE" sz="2800" dirty="0" err="1" smtClean="0"/>
              <a:t>or</a:t>
            </a:r>
            <a:r>
              <a:rPr lang="de-DE" sz="2800" dirty="0" smtClean="0"/>
              <a:t> 240 half-</a:t>
            </a:r>
            <a:r>
              <a:rPr lang="de-DE" sz="2800" dirty="0" err="1" smtClean="0"/>
              <a:t>days</a:t>
            </a:r>
            <a:r>
              <a:rPr lang="de-DE" sz="2800" dirty="0" smtClean="0"/>
              <a:t> per </a:t>
            </a:r>
            <a:r>
              <a:rPr lang="de-DE" sz="2800" dirty="0" err="1" smtClean="0"/>
              <a:t>calender</a:t>
            </a:r>
            <a:r>
              <a:rPr lang="de-DE" sz="2800" dirty="0" smtClean="0"/>
              <a:t> </a:t>
            </a:r>
            <a:r>
              <a:rPr lang="de-DE" sz="2800" dirty="0" err="1" smtClean="0"/>
              <a:t>year</a:t>
            </a:r>
            <a:endParaRPr lang="de-DE" sz="2800" dirty="0" smtClean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err="1" smtClean="0"/>
              <a:t>Secondary</a:t>
            </a:r>
            <a:r>
              <a:rPr lang="de-DE" sz="2800" dirty="0" smtClean="0"/>
              <a:t> </a:t>
            </a:r>
            <a:r>
              <a:rPr lang="de-DE" sz="2800" dirty="0" err="1" smtClean="0"/>
              <a:t>student</a:t>
            </a:r>
            <a:r>
              <a:rPr lang="de-DE" sz="2800" dirty="0" smtClean="0"/>
              <a:t> </a:t>
            </a:r>
            <a:r>
              <a:rPr lang="de-DE" sz="2800" dirty="0" err="1" smtClean="0"/>
              <a:t>activities</a:t>
            </a:r>
            <a:r>
              <a:rPr lang="de-DE" sz="2800" dirty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allowed</a:t>
            </a:r>
            <a:r>
              <a:rPr lang="de-DE" sz="2800" dirty="0" smtClean="0"/>
              <a:t> </a:t>
            </a:r>
            <a:r>
              <a:rPr lang="de-DE" sz="2800" dirty="0" err="1" smtClean="0"/>
              <a:t>without</a:t>
            </a:r>
            <a:r>
              <a:rPr lang="de-DE" sz="2800" dirty="0" smtClean="0"/>
              <a:t> </a:t>
            </a:r>
            <a:r>
              <a:rPr lang="de-DE" sz="2800" dirty="0" err="1" smtClean="0"/>
              <a:t>any</a:t>
            </a:r>
            <a:r>
              <a:rPr lang="de-DE" sz="2800" dirty="0" smtClean="0"/>
              <a:t> </a:t>
            </a:r>
            <a:r>
              <a:rPr lang="de-DE" sz="2800" dirty="0" err="1" smtClean="0"/>
              <a:t>restrictions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135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 smtClean="0"/>
              <a:t>„Prüfbescheinigung“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/>
              <a:t>Document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achievement</a:t>
            </a:r>
            <a:r>
              <a:rPr lang="de-DE" dirty="0" smtClean="0"/>
              <a:t> (ECTS)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/>
              <a:t>Verifies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progess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8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19986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87400" y="2329392"/>
            <a:ext cx="10515600" cy="4351338"/>
          </a:xfrm>
        </p:spPr>
        <p:txBody>
          <a:bodyPr>
            <a:normAutofit/>
          </a:bodyPr>
          <a:lstStyle/>
          <a:p>
            <a:pPr algn="ctr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788140768"/>
              </p:ext>
            </p:extLst>
          </p:nvPr>
        </p:nvGraphicFramePr>
        <p:xfrm>
          <a:off x="1676399" y="896936"/>
          <a:ext cx="8906933" cy="596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Studies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8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0600" y="1998662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787400" y="23293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 smtClean="0"/>
              <a:t>In </a:t>
            </a:r>
            <a:r>
              <a:rPr lang="de-DE" dirty="0" err="1" smtClean="0"/>
              <a:t>case</a:t>
            </a:r>
            <a:r>
              <a:rPr lang="de-DE" dirty="0" smtClean="0"/>
              <a:t>,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won‘t</a:t>
            </a:r>
            <a:r>
              <a:rPr lang="de-DE" dirty="0" smtClean="0"/>
              <a:t> finish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already</a:t>
            </a:r>
            <a:r>
              <a:rPr lang="de-DE" dirty="0" smtClean="0"/>
              <a:t> </a:t>
            </a:r>
            <a:r>
              <a:rPr lang="de-DE" dirty="0" err="1" smtClean="0"/>
              <a:t>mentioned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</a:t>
            </a:r>
          </a:p>
          <a:p>
            <a:pPr lvl="1">
              <a:lnSpc>
                <a:spcPct val="150000"/>
              </a:lnSpc>
            </a:pPr>
            <a:r>
              <a:rPr lang="de-DE" dirty="0" err="1" smtClean="0"/>
              <a:t>Examination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individual </a:t>
            </a:r>
            <a:r>
              <a:rPr lang="de-DE" dirty="0" err="1" smtClean="0"/>
              <a:t>case</a:t>
            </a:r>
            <a:endParaRPr lang="de-DE" dirty="0" smtClean="0"/>
          </a:p>
          <a:p>
            <a:pPr lvl="2">
              <a:lnSpc>
                <a:spcPct val="150000"/>
              </a:lnSpc>
            </a:pPr>
            <a:r>
              <a:rPr lang="de-DE" dirty="0" smtClean="0"/>
              <a:t>Extension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residence</a:t>
            </a:r>
            <a:r>
              <a:rPr lang="de-DE" dirty="0" smtClean="0"/>
              <a:t> </a:t>
            </a:r>
            <a:r>
              <a:rPr lang="de-DE" dirty="0" err="1" smtClean="0"/>
              <a:t>permit</a:t>
            </a:r>
            <a:endParaRPr lang="de-DE" dirty="0" smtClean="0"/>
          </a:p>
          <a:p>
            <a:pPr lvl="2">
              <a:lnSpc>
                <a:spcPct val="150000"/>
              </a:lnSpc>
            </a:pPr>
            <a:r>
              <a:rPr lang="de-DE" dirty="0" smtClean="0"/>
              <a:t>Extension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residence</a:t>
            </a:r>
            <a:r>
              <a:rPr lang="de-DE" dirty="0" smtClean="0"/>
              <a:t> </a:t>
            </a:r>
            <a:r>
              <a:rPr lang="de-DE" dirty="0" err="1" smtClean="0"/>
              <a:t>permit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an </a:t>
            </a:r>
            <a:r>
              <a:rPr lang="de-DE" dirty="0" err="1" smtClean="0"/>
              <a:t>admonishment</a:t>
            </a:r>
            <a:endParaRPr lang="de-DE" dirty="0" smtClean="0"/>
          </a:p>
          <a:p>
            <a:pPr lvl="2">
              <a:lnSpc>
                <a:spcPct val="150000"/>
              </a:lnSpc>
            </a:pPr>
            <a:r>
              <a:rPr lang="de-DE" dirty="0" smtClean="0"/>
              <a:t>Termination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stay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905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Studies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77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500" y="500062"/>
            <a:ext cx="10515600" cy="1325563"/>
          </a:xfrm>
        </p:spPr>
        <p:txBody>
          <a:bodyPr>
            <a:normAutofit/>
          </a:bodyPr>
          <a:lstStyle/>
          <a:p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/>
              <a:t>I</a:t>
            </a:r>
            <a:r>
              <a:rPr lang="de-DE" dirty="0" err="1" smtClean="0"/>
              <a:t>nform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immigration</a:t>
            </a:r>
            <a:r>
              <a:rPr lang="de-DE" dirty="0" smtClean="0"/>
              <a:t> </a:t>
            </a:r>
            <a:r>
              <a:rPr lang="de-DE" dirty="0" err="1" smtClean="0"/>
              <a:t>office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enrolment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fulfilled</a:t>
            </a:r>
            <a:endParaRPr lang="de-DE" dirty="0" smtClean="0"/>
          </a:p>
          <a:p>
            <a:pPr lvl="1">
              <a:lnSpc>
                <a:spcPct val="150000"/>
              </a:lnSpc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total </a:t>
            </a:r>
            <a:r>
              <a:rPr lang="de-DE" dirty="0" err="1" smtClean="0"/>
              <a:t>stay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10 </a:t>
            </a:r>
            <a:r>
              <a:rPr lang="de-DE" dirty="0" err="1" smtClean="0"/>
              <a:t>years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8872" y="327790"/>
            <a:ext cx="2354455" cy="104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Breitbild</PresentationFormat>
  <Paragraphs>116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2_Office Theme</vt:lpstr>
      <vt:lpstr>Office Theme</vt:lpstr>
      <vt:lpstr>3_Office Theme</vt:lpstr>
      <vt:lpstr>5_Office Theme</vt:lpstr>
      <vt:lpstr>6_Office Theme</vt:lpstr>
      <vt:lpstr> </vt:lpstr>
      <vt:lpstr>About us</vt:lpstr>
      <vt:lpstr>PowerPoint-Präsentation</vt:lpstr>
      <vt:lpstr> </vt:lpstr>
      <vt:lpstr>PowerPoint-Präsentation</vt:lpstr>
      <vt:lpstr>Your progress of studies</vt:lpstr>
      <vt:lpstr> </vt:lpstr>
      <vt:lpstr> </vt:lpstr>
      <vt:lpstr>Changing your subject</vt:lpstr>
      <vt:lpstr>PowerPoint-Präsentation</vt:lpstr>
      <vt:lpstr>Change to apprenticeship</vt:lpstr>
      <vt:lpstr>Change to employment</vt:lpstr>
      <vt:lpstr>Change to employment</vt:lpstr>
      <vt:lpstr>Change to job seeking</vt:lpstr>
      <vt:lpstr>Other things</vt:lpstr>
      <vt:lpstr>contact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Julian Matthoff</dc:creator>
  <cp:lastModifiedBy>Laura Hinteresch</cp:lastModifiedBy>
  <cp:revision>62</cp:revision>
  <cp:lastPrinted>2022-05-10T06:41:11Z</cp:lastPrinted>
  <dcterms:created xsi:type="dcterms:W3CDTF">2020-10-21T11:00:10Z</dcterms:created>
  <dcterms:modified xsi:type="dcterms:W3CDTF">2022-05-10T10:53:25Z</dcterms:modified>
</cp:coreProperties>
</file>