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73" r:id="rId2"/>
    <p:sldId id="274" r:id="rId3"/>
    <p:sldId id="263" r:id="rId4"/>
    <p:sldId id="264" r:id="rId5"/>
    <p:sldId id="265" r:id="rId6"/>
    <p:sldId id="275" r:id="rId7"/>
    <p:sldId id="266" r:id="rId8"/>
    <p:sldId id="267" r:id="rId9"/>
    <p:sldId id="268" r:id="rId10"/>
    <p:sldId id="276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">
          <p15:clr>
            <a:srgbClr val="A4A3A4"/>
          </p15:clr>
        </p15:guide>
        <p15:guide id="2" orient="horz" pos="300">
          <p15:clr>
            <a:srgbClr val="A4A3A4"/>
          </p15:clr>
        </p15:guide>
        <p15:guide id="3" orient="horz" pos="527">
          <p15:clr>
            <a:srgbClr val="A4A3A4"/>
          </p15:clr>
        </p15:guide>
        <p15:guide id="4" orient="horz" pos="3258">
          <p15:clr>
            <a:srgbClr val="A4A3A4"/>
          </p15:clr>
        </p15:guide>
        <p15:guide id="5" orient="horz" pos="3606">
          <p15:clr>
            <a:srgbClr val="A4A3A4"/>
          </p15:clr>
        </p15:guide>
        <p15:guide id="6" orient="horz" pos="3894">
          <p15:clr>
            <a:srgbClr val="A4A3A4"/>
          </p15:clr>
        </p15:guide>
        <p15:guide id="7" pos="295">
          <p15:clr>
            <a:srgbClr val="A4A3A4"/>
          </p15:clr>
        </p15:guide>
        <p15:guide id="8" pos="5465">
          <p15:clr>
            <a:srgbClr val="A4A3A4"/>
          </p15:clr>
        </p15:guide>
        <p15:guide id="9" pos="3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sa Lane" initials="LL" lastIdx="17" clrIdx="0">
    <p:extLst>
      <p:ext uri="{19B8F6BF-5375-455C-9EA6-DF929625EA0E}">
        <p15:presenceInfo xmlns:p15="http://schemas.microsoft.com/office/powerpoint/2012/main" userId="S::lisa.lane@uni-bielefeld.de::796c311f-1e8c-400e-b979-7e4c4300a2c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34" autoAdjust="0"/>
    <p:restoredTop sz="86449" autoAdjust="0"/>
  </p:normalViewPr>
  <p:slideViewPr>
    <p:cSldViewPr snapToGrid="0">
      <p:cViewPr varScale="1">
        <p:scale>
          <a:sx n="97" d="100"/>
          <a:sy n="97" d="100"/>
        </p:scale>
        <p:origin x="1854" y="96"/>
      </p:cViewPr>
      <p:guideLst>
        <p:guide orient="horz" pos="663"/>
        <p:guide orient="horz" pos="300"/>
        <p:guide orient="horz" pos="527"/>
        <p:guide orient="horz" pos="3258"/>
        <p:guide orient="horz" pos="3606"/>
        <p:guide orient="horz" pos="3894"/>
        <p:guide pos="295"/>
        <p:guide pos="5465"/>
        <p:guide pos="3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60D72F1-57BF-4673-A17D-995BF43ECE87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8CFA0779-701D-4283-8E03-86A65D9ED33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4557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AAFE2AB4-F051-47E8-84AB-C0A0CA4BDE98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dirty="0"/>
              <a:t>Textmasterformate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DEB7011-817A-41D9-9596-7B77413122E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001774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8"/>
          <p:cNvSpPr>
            <a:spLocks noGrp="1"/>
          </p:cNvSpPr>
          <p:nvPr>
            <p:ph type="pic" sz="quarter" idx="10" hasCustomPrompt="1"/>
          </p:nvPr>
        </p:nvSpPr>
        <p:spPr>
          <a:xfrm>
            <a:off x="466725" y="1065213"/>
            <a:ext cx="8210550" cy="3535362"/>
          </a:xfrm>
        </p:spPr>
        <p:txBody>
          <a:bodyPr/>
          <a:lstStyle>
            <a:lvl1pPr>
              <a:buClrTx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Titelbild</a:t>
            </a:r>
          </a:p>
        </p:txBody>
      </p:sp>
      <p:pic>
        <p:nvPicPr>
          <p:cNvPr id="6" name="Picture 15" descr="tud_logo_rgb_150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4963"/>
            <a:ext cx="302418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platzhalt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712788" y="5067300"/>
            <a:ext cx="7772400" cy="476249"/>
          </a:xfrm>
        </p:spPr>
        <p:txBody>
          <a:bodyPr/>
          <a:lstStyle>
            <a:lvl1pPr marL="0" indent="0">
              <a:buNone/>
              <a:defRPr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Vorname Nachname</a:t>
            </a:r>
          </a:p>
        </p:txBody>
      </p:sp>
      <p:sp>
        <p:nvSpPr>
          <p:cNvPr id="15" name="Textplatzhalt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712788" y="4606927"/>
            <a:ext cx="7772400" cy="447674"/>
          </a:xfrm>
          <a:ln>
            <a:noFill/>
          </a:ln>
          <a:effectLst/>
        </p:spPr>
        <p:txBody>
          <a:bodyPr/>
          <a:lstStyle>
            <a:lvl1pPr marL="0" indent="0">
              <a:buNone/>
              <a:defRPr sz="24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Unternehmen | Stadt, Land</a:t>
            </a:r>
          </a:p>
        </p:txBody>
      </p:sp>
      <p:sp>
        <p:nvSpPr>
          <p:cNvPr id="16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712788" y="5543550"/>
            <a:ext cx="7772400" cy="36195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Tx/>
              <a:buFont typeface="Wingdings" pitchFamily="2" charset="2"/>
              <a:buNone/>
              <a:tabLst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Tx/>
              <a:buFont typeface="Wingdings" pitchFamily="2" charset="2"/>
              <a:buNone/>
              <a:tabLst/>
              <a:defRPr/>
            </a:pPr>
            <a:r>
              <a:rPr lang="de-DE" dirty="0"/>
              <a:t>Fakultät – Studiengang – XX. Fachsemester</a:t>
            </a:r>
          </a:p>
        </p:txBody>
      </p:sp>
      <p:sp>
        <p:nvSpPr>
          <p:cNvPr id="25" name="Textplatzhalt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712788" y="5895975"/>
            <a:ext cx="7772400" cy="36195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Tx/>
              <a:buFont typeface="Wingdings" pitchFamily="2" charset="2"/>
              <a:buNone/>
              <a:tabLst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Tx/>
              <a:buFont typeface="Wingdings" pitchFamily="2" charset="2"/>
              <a:buNone/>
              <a:tabLst/>
              <a:defRPr/>
            </a:pPr>
            <a:r>
              <a:rPr lang="de-DE" dirty="0"/>
              <a:t>TT.MM.JJJJ – TT.MM.JJJJ</a:t>
            </a:r>
          </a:p>
        </p:txBody>
      </p:sp>
    </p:spTree>
    <p:extLst>
      <p:ext uri="{BB962C8B-B14F-4D97-AF65-F5344CB8AC3E}">
        <p14:creationId xmlns:p14="http://schemas.microsoft.com/office/powerpoint/2010/main" val="3706984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ben dana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600575" y="2152649"/>
            <a:ext cx="4075113" cy="4029075"/>
          </a:xfrm>
        </p:spPr>
        <p:txBody>
          <a:bodyPr/>
          <a:lstStyle>
            <a:lvl1pPr marL="0" indent="0">
              <a:buFontTx/>
              <a:buNone/>
              <a:defRPr sz="16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Was nehmen Sie mit für Ihr Studium / Ihre berufliche Zukunft? Können Sie sich vorstellen, später in diesem Land zu arbeiten?</a:t>
            </a:r>
          </a:p>
        </p:txBody>
      </p:sp>
      <p:sp>
        <p:nvSpPr>
          <p:cNvPr id="15" name="Bildplatzhalter 10"/>
          <p:cNvSpPr>
            <a:spLocks noGrp="1"/>
          </p:cNvSpPr>
          <p:nvPr>
            <p:ph type="pic" sz="quarter" idx="13"/>
          </p:nvPr>
        </p:nvSpPr>
        <p:spPr>
          <a:xfrm>
            <a:off x="468313" y="3686175"/>
            <a:ext cx="4094162" cy="2495550"/>
          </a:xfrm>
        </p:spPr>
        <p:txBody>
          <a:bodyPr/>
          <a:lstStyle>
            <a:lvl1pPr>
              <a:buClrTx/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>
          <a:xfrm>
            <a:off x="4600576" y="1074738"/>
            <a:ext cx="4075112" cy="989012"/>
          </a:xfr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Das Leben danach...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2"/>
          </p:nvPr>
        </p:nvSpPr>
        <p:spPr>
          <a:xfrm>
            <a:off x="468313" y="1123950"/>
            <a:ext cx="4094162" cy="2495550"/>
          </a:xfrm>
        </p:spPr>
        <p:txBody>
          <a:bodyPr/>
          <a:lstStyle>
            <a:lvl1pPr>
              <a:buClrTx/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1659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nsti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1"/>
          </p:nvPr>
        </p:nvSpPr>
        <p:spPr>
          <a:xfrm>
            <a:off x="468313" y="2152649"/>
            <a:ext cx="8142288" cy="4029075"/>
          </a:xfrm>
        </p:spPr>
        <p:txBody>
          <a:bodyPr/>
          <a:lstStyle>
            <a:lvl1pPr marL="0" indent="0">
              <a:buFontTx/>
              <a:buNone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endParaRPr lang="de-DE" dirty="0"/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>
          <a:xfrm>
            <a:off x="476250" y="1074738"/>
            <a:ext cx="8143876" cy="989012"/>
          </a:xfr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 err="1"/>
              <a:t>Anything</a:t>
            </a:r>
            <a:r>
              <a:rPr lang="de-DE" dirty="0"/>
              <a:t> </a:t>
            </a:r>
            <a:r>
              <a:rPr lang="de-DE" dirty="0" err="1"/>
              <a:t>else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91166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ildplatzhalter 10"/>
          <p:cNvSpPr>
            <a:spLocks noGrp="1"/>
          </p:cNvSpPr>
          <p:nvPr>
            <p:ph type="pic" sz="quarter" idx="13"/>
          </p:nvPr>
        </p:nvSpPr>
        <p:spPr>
          <a:xfrm>
            <a:off x="468313" y="3686175"/>
            <a:ext cx="4075111" cy="2495550"/>
          </a:xfrm>
        </p:spPr>
        <p:txBody>
          <a:bodyPr/>
          <a:lstStyle>
            <a:lvl1pPr>
              <a:buClrTx/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de-DE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2"/>
          </p:nvPr>
        </p:nvSpPr>
        <p:spPr>
          <a:xfrm>
            <a:off x="468313" y="1119188"/>
            <a:ext cx="4075112" cy="2495550"/>
          </a:xfrm>
        </p:spPr>
        <p:txBody>
          <a:bodyPr/>
          <a:lstStyle>
            <a:lvl1pPr>
              <a:buClrTx/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de-DE"/>
          </a:p>
        </p:txBody>
      </p:sp>
      <p:sp>
        <p:nvSpPr>
          <p:cNvPr id="8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619625" y="1119188"/>
            <a:ext cx="4056063" cy="2495550"/>
          </a:xfrm>
        </p:spPr>
        <p:txBody>
          <a:bodyPr/>
          <a:lstStyle>
            <a:lvl1pPr>
              <a:buClrTx/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de-DE"/>
          </a:p>
        </p:txBody>
      </p:sp>
      <p:sp>
        <p:nvSpPr>
          <p:cNvPr id="10" name="Bildplatzhalter 10"/>
          <p:cNvSpPr>
            <a:spLocks noGrp="1"/>
          </p:cNvSpPr>
          <p:nvPr>
            <p:ph type="pic" sz="quarter" idx="15"/>
          </p:nvPr>
        </p:nvSpPr>
        <p:spPr>
          <a:xfrm>
            <a:off x="4610100" y="3686175"/>
            <a:ext cx="4065588" cy="2495550"/>
          </a:xfrm>
        </p:spPr>
        <p:txBody>
          <a:bodyPr/>
          <a:lstStyle>
            <a:lvl1pPr>
              <a:buClrTx/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4494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terneh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665663" y="2130425"/>
            <a:ext cx="4010025" cy="4051300"/>
          </a:xfrm>
        </p:spPr>
        <p:txBody>
          <a:bodyPr/>
          <a:lstStyle>
            <a:lvl1pPr marL="0" indent="0">
              <a:buNone/>
              <a:defRPr sz="16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Kurze Beschreibung des Unternehmens</a:t>
            </a:r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r>
              <a:rPr lang="de-DE" dirty="0"/>
              <a:t>Wie zufrieden waren Sie mit der Betreuung durch das Unternehmen?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>
          <a:xfrm>
            <a:off x="4665663" y="1052513"/>
            <a:ext cx="4010025" cy="989012"/>
          </a:xfr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Name des Unternehmens</a:t>
            </a:r>
          </a:p>
        </p:txBody>
      </p:sp>
      <p:sp>
        <p:nvSpPr>
          <p:cNvPr id="15" name="Bildplatzhalter 10"/>
          <p:cNvSpPr>
            <a:spLocks noGrp="1"/>
          </p:cNvSpPr>
          <p:nvPr>
            <p:ph type="pic" sz="quarter" idx="13" hasCustomPrompt="1"/>
          </p:nvPr>
        </p:nvSpPr>
        <p:spPr>
          <a:xfrm>
            <a:off x="466724" y="1119188"/>
            <a:ext cx="4103689" cy="2495550"/>
          </a:xfrm>
        </p:spPr>
        <p:txBody>
          <a:bodyPr/>
          <a:lstStyle>
            <a:lvl1pPr>
              <a:buClrTx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Logo des Unternehmen</a:t>
            </a:r>
          </a:p>
        </p:txBody>
      </p:sp>
      <p:sp>
        <p:nvSpPr>
          <p:cNvPr id="8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76250" y="3714749"/>
            <a:ext cx="4094163" cy="2457451"/>
          </a:xfrm>
        </p:spPr>
        <p:txBody>
          <a:bodyPr/>
          <a:lstStyle>
            <a:lvl1pPr marL="0" indent="0">
              <a:buFontTx/>
              <a:buNone/>
              <a:defRPr sz="16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Betreuer/-in im Unternehmen</a:t>
            </a:r>
          </a:p>
        </p:txBody>
      </p:sp>
    </p:spTree>
    <p:extLst>
      <p:ext uri="{BB962C8B-B14F-4D97-AF65-F5344CB8AC3E}">
        <p14:creationId xmlns:p14="http://schemas.microsoft.com/office/powerpoint/2010/main" val="1470884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g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66725" y="2143125"/>
            <a:ext cx="4010025" cy="4038600"/>
          </a:xfrm>
        </p:spPr>
        <p:txBody>
          <a:bodyPr/>
          <a:lstStyle>
            <a:lvl1pPr marL="0" indent="0">
              <a:buFontTx/>
              <a:buNone/>
              <a:defRPr sz="1600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Hier bitte eine kurze Beschreibung der Region und Landschaft. Bitte setzt den ROTEN PUNKT in der Karte rechts auf die Region in der ihr gewesen seid.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>
          <a:xfrm>
            <a:off x="466726" y="1065213"/>
            <a:ext cx="4019550" cy="989012"/>
          </a:xfr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Stadt, Land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2" hasCustomPrompt="1"/>
          </p:nvPr>
        </p:nvSpPr>
        <p:spPr>
          <a:xfrm>
            <a:off x="4571999" y="1123950"/>
            <a:ext cx="4103689" cy="2495550"/>
          </a:xfrm>
        </p:spPr>
        <p:txBody>
          <a:bodyPr/>
          <a:lstStyle>
            <a:lvl1pPr>
              <a:buClrTx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Weltkarte mit Gastland farbig markiert</a:t>
            </a:r>
          </a:p>
        </p:txBody>
      </p:sp>
      <p:sp>
        <p:nvSpPr>
          <p:cNvPr id="8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581525" y="3724274"/>
            <a:ext cx="4094163" cy="2457451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6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Was hat Sie an der Gegend (positiv) überrascht?</a:t>
            </a:r>
          </a:p>
        </p:txBody>
      </p:sp>
    </p:spTree>
    <p:extLst>
      <p:ext uri="{BB962C8B-B14F-4D97-AF65-F5344CB8AC3E}">
        <p14:creationId xmlns:p14="http://schemas.microsoft.com/office/powerpoint/2010/main" val="203807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rberei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665663" y="2130425"/>
            <a:ext cx="4010025" cy="40513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Tx/>
              <a:buFont typeface="Wingdings" pitchFamily="2" charset="2"/>
              <a:buNone/>
              <a:tabLst/>
              <a:defRPr sz="16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Wie haben Sie Ihre Unterkunft gefunden? War die Suche schwierig? Gibt‘s Tipps für zukünftige Praktikant*innen? Wie teuer war die Wohnung? Wie viel Geld sollte man für die Miete einplanen?</a:t>
            </a:r>
          </a:p>
          <a:p>
            <a:pPr lvl="0"/>
            <a:endParaRPr lang="de-DE" dirty="0"/>
          </a:p>
        </p:txBody>
      </p:sp>
      <p:sp>
        <p:nvSpPr>
          <p:cNvPr id="15" name="Bildplatzhalter 10"/>
          <p:cNvSpPr>
            <a:spLocks noGrp="1"/>
          </p:cNvSpPr>
          <p:nvPr>
            <p:ph type="pic" sz="quarter" idx="13" hasCustomPrompt="1"/>
          </p:nvPr>
        </p:nvSpPr>
        <p:spPr>
          <a:xfrm>
            <a:off x="466724" y="1119188"/>
            <a:ext cx="4103689" cy="2495550"/>
          </a:xfrm>
        </p:spPr>
        <p:txBody>
          <a:bodyPr/>
          <a:lstStyle>
            <a:lvl1pPr>
              <a:buClrTx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Foto der Wohnung / des Zimmers oder der Wohngegend</a:t>
            </a:r>
          </a:p>
        </p:txBody>
      </p:sp>
      <p:sp>
        <p:nvSpPr>
          <p:cNvPr id="8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76250" y="3714749"/>
            <a:ext cx="4094163" cy="2457451"/>
          </a:xfrm>
        </p:spPr>
        <p:txBody>
          <a:bodyPr/>
          <a:lstStyle>
            <a:lvl1pPr marL="0" indent="0">
              <a:buFontTx/>
              <a:buNone/>
              <a:defRPr sz="16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Wie haben Sie die Stelle überhaupt gefunden? Und mit wie viel Vorlaufzeit?</a:t>
            </a:r>
          </a:p>
        </p:txBody>
      </p:sp>
      <p:sp>
        <p:nvSpPr>
          <p:cNvPr id="11" name="Titel 6"/>
          <p:cNvSpPr>
            <a:spLocks noGrp="1"/>
          </p:cNvSpPr>
          <p:nvPr>
            <p:ph type="title" hasCustomPrompt="1"/>
          </p:nvPr>
        </p:nvSpPr>
        <p:spPr>
          <a:xfrm>
            <a:off x="4633119" y="1119188"/>
            <a:ext cx="4075112" cy="989012"/>
          </a:xfr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Vorbereitung</a:t>
            </a:r>
          </a:p>
        </p:txBody>
      </p:sp>
    </p:spTree>
    <p:extLst>
      <p:ext uri="{BB962C8B-B14F-4D97-AF65-F5344CB8AC3E}">
        <p14:creationId xmlns:p14="http://schemas.microsoft.com/office/powerpoint/2010/main" val="822617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ga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66725" y="2143125"/>
            <a:ext cx="4010025" cy="4038600"/>
          </a:xfr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Kurze Beschreibung Ihrer Aufgaben während des Praktikums. Haben Sie an einem bestimmten Projekt gearbeitet? 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>
          <a:xfrm>
            <a:off x="466725" y="1065213"/>
            <a:ext cx="4010025" cy="989012"/>
          </a:xfr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Aufgaben während des Praktikums</a:t>
            </a:r>
          </a:p>
        </p:txBody>
      </p:sp>
      <p:sp>
        <p:nvSpPr>
          <p:cNvPr id="15" name="Bildplatzhalter 10"/>
          <p:cNvSpPr>
            <a:spLocks noGrp="1"/>
          </p:cNvSpPr>
          <p:nvPr>
            <p:ph type="pic" sz="quarter" idx="13" hasCustomPrompt="1"/>
          </p:nvPr>
        </p:nvSpPr>
        <p:spPr>
          <a:xfrm>
            <a:off x="4571999" y="1128713"/>
            <a:ext cx="4103689" cy="2495550"/>
          </a:xfrm>
        </p:spPr>
        <p:txBody>
          <a:bodyPr/>
          <a:lstStyle>
            <a:lvl1pPr>
              <a:buClrTx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Typisches Bild Ihrer Tätigkeit während des Praktikums</a:t>
            </a:r>
          </a:p>
        </p:txBody>
      </p:sp>
      <p:sp>
        <p:nvSpPr>
          <p:cNvPr id="8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581525" y="3724274"/>
            <a:ext cx="4094163" cy="2457451"/>
          </a:xfrm>
        </p:spPr>
        <p:txBody>
          <a:bodyPr/>
          <a:lstStyle>
            <a:lvl1pPr marL="285750" indent="-285750">
              <a:buClrTx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Welche Fähigkeiten haben Sie erworben?</a:t>
            </a:r>
          </a:p>
        </p:txBody>
      </p:sp>
    </p:spTree>
    <p:extLst>
      <p:ext uri="{BB962C8B-B14F-4D97-AF65-F5344CB8AC3E}">
        <p14:creationId xmlns:p14="http://schemas.microsoft.com/office/powerpoint/2010/main" val="881413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rüc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600575" y="2152649"/>
            <a:ext cx="4075113" cy="4029075"/>
          </a:xfrm>
        </p:spPr>
        <p:txBody>
          <a:bodyPr/>
          <a:lstStyle>
            <a:lvl1pPr marL="0" indent="0">
              <a:buFontTx/>
              <a:buNone/>
              <a:defRPr sz="16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Wie hat die Erfahrung Ihr Leben verändert? Hatten Sie besondere Erlebnisse?</a:t>
            </a:r>
          </a:p>
        </p:txBody>
      </p:sp>
      <p:sp>
        <p:nvSpPr>
          <p:cNvPr id="15" name="Bildplatzhalter 10"/>
          <p:cNvSpPr>
            <a:spLocks noGrp="1"/>
          </p:cNvSpPr>
          <p:nvPr>
            <p:ph type="pic" sz="quarter" idx="13"/>
          </p:nvPr>
        </p:nvSpPr>
        <p:spPr>
          <a:xfrm>
            <a:off x="468313" y="3686175"/>
            <a:ext cx="4094162" cy="2495550"/>
          </a:xfrm>
        </p:spPr>
        <p:txBody>
          <a:bodyPr/>
          <a:lstStyle>
            <a:lvl1pPr>
              <a:buClrTx/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>
          <a:xfrm>
            <a:off x="4600576" y="1074738"/>
            <a:ext cx="4075112" cy="989012"/>
          </a:xfr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Eindrücke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2"/>
          </p:nvPr>
        </p:nvSpPr>
        <p:spPr>
          <a:xfrm>
            <a:off x="468313" y="1123950"/>
            <a:ext cx="4094162" cy="2495550"/>
          </a:xfrm>
        </p:spPr>
        <p:txBody>
          <a:bodyPr/>
          <a:lstStyle>
            <a:lvl1pPr>
              <a:buClrTx/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01087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lt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66725" y="2143125"/>
            <a:ext cx="4010025" cy="4038600"/>
          </a:xfrm>
        </p:spPr>
        <p:txBody>
          <a:bodyPr/>
          <a:lstStyle>
            <a:lvl1pPr marL="0" indent="0">
              <a:buNone/>
              <a:defRPr sz="16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Was fanden Sie an der Kultur des Gastlandes besonders interessant oder außergewöhnlich? Was war schwer zu verstehen?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>
          <a:xfrm>
            <a:off x="466725" y="1065213"/>
            <a:ext cx="4010025" cy="989012"/>
          </a:xfr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Kultur</a:t>
            </a:r>
          </a:p>
        </p:txBody>
      </p:sp>
      <p:sp>
        <p:nvSpPr>
          <p:cNvPr id="15" name="Bildplatzhalter 10"/>
          <p:cNvSpPr>
            <a:spLocks noGrp="1"/>
          </p:cNvSpPr>
          <p:nvPr>
            <p:ph type="pic" sz="quarter" idx="13"/>
          </p:nvPr>
        </p:nvSpPr>
        <p:spPr>
          <a:xfrm>
            <a:off x="4571999" y="1128713"/>
            <a:ext cx="4103689" cy="2495550"/>
          </a:xfrm>
        </p:spPr>
        <p:txBody>
          <a:bodyPr/>
          <a:lstStyle>
            <a:lvl1pPr>
              <a:buClrTx/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581525" y="3724274"/>
            <a:ext cx="4094163" cy="2457451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Tx/>
              <a:buFontTx/>
              <a:buNone/>
              <a:tabLst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Tx/>
              <a:buFontTx/>
              <a:buNone/>
              <a:tabLst/>
              <a:defRPr/>
            </a:pPr>
            <a:r>
              <a:rPr lang="de-DE" dirty="0"/>
              <a:t>Gab‘s einen Kulturschock? Wie sind Sie damit umgegangen?</a:t>
            </a:r>
          </a:p>
        </p:txBody>
      </p:sp>
    </p:spTree>
    <p:extLst>
      <p:ext uri="{BB962C8B-B14F-4D97-AF65-F5344CB8AC3E}">
        <p14:creationId xmlns:p14="http://schemas.microsoft.com/office/powerpoint/2010/main" val="2445498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chhaltigke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2534193"/>
            <a:ext cx="8142288" cy="14280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6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Konnten Sie Ihre Hin- oder Rückreise nachhaltig gestalten? Wenn ja, wie?  Gab es dabei Vorteile/etwas Positives für Sie oder schöne Momente/Anekdoten, die Sie nicht z.B. im Flugzeug erlebt hätten?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>
          <a:xfrm>
            <a:off x="476250" y="1074738"/>
            <a:ext cx="8143876" cy="989012"/>
          </a:xfr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Nachhaltigkeit</a:t>
            </a:r>
          </a:p>
        </p:txBody>
      </p:sp>
      <p:sp>
        <p:nvSpPr>
          <p:cNvPr id="6" name="Titel 6"/>
          <p:cNvSpPr txBox="1">
            <a:spLocks/>
          </p:cNvSpPr>
          <p:nvPr userDrawn="1"/>
        </p:nvSpPr>
        <p:spPr bwMode="auto">
          <a:xfrm>
            <a:off x="476250" y="2063750"/>
            <a:ext cx="4075112" cy="470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200" baseline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9pPr>
          </a:lstStyle>
          <a:p>
            <a:r>
              <a:rPr lang="de-DE" sz="1800" kern="0" dirty="0"/>
              <a:t>Hin- und Rückreise</a:t>
            </a:r>
          </a:p>
        </p:txBody>
      </p:sp>
      <p:sp>
        <p:nvSpPr>
          <p:cNvPr id="8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68313" y="4432663"/>
            <a:ext cx="8142288" cy="1749061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6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Gab es im Gastland Möglichkeiten, Reisen oder den Alltag nachhaltiger zu gestalten? Können wir in Bezug auf Nachhaltigkeit etwas von dort lernen? Gab‘s innovative Lösungen?</a:t>
            </a:r>
          </a:p>
        </p:txBody>
      </p:sp>
      <p:sp>
        <p:nvSpPr>
          <p:cNvPr id="10" name="Titel 6"/>
          <p:cNvSpPr txBox="1">
            <a:spLocks/>
          </p:cNvSpPr>
          <p:nvPr userDrawn="1"/>
        </p:nvSpPr>
        <p:spPr bwMode="auto">
          <a:xfrm>
            <a:off x="476250" y="3964171"/>
            <a:ext cx="4075112" cy="468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200" baseline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9pPr>
          </a:lstStyle>
          <a:p>
            <a:r>
              <a:rPr lang="de-DE" sz="1800" kern="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Nachhaltigkeit vor Ort</a:t>
            </a:r>
          </a:p>
        </p:txBody>
      </p:sp>
    </p:spTree>
    <p:extLst>
      <p:ext uri="{BB962C8B-B14F-4D97-AF65-F5344CB8AC3E}">
        <p14:creationId xmlns:p14="http://schemas.microsoft.com/office/powerpoint/2010/main" val="2326348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pps und Vorschlä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>
          <a:xfrm>
            <a:off x="476250" y="1074738"/>
            <a:ext cx="8143876" cy="989012"/>
          </a:xfr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Tipps und Vorschläge für zukünftige Praktikant/-innen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5C65A06-889C-4FB3-9B73-AD4E6F01AB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5300" y="2142524"/>
            <a:ext cx="8096250" cy="4067175"/>
          </a:xfrm>
        </p:spPr>
        <p:txBody>
          <a:bodyPr/>
          <a:lstStyle>
            <a:lvl1pPr marL="285750" indent="-285750">
              <a:buFont typeface="Wingdings" panose="05000000000000000000" pitchFamily="2" charset="2"/>
              <a:buChar char="§"/>
              <a:defRPr sz="1600" baseline="0"/>
            </a:lvl1pPr>
          </a:lstStyle>
          <a:p>
            <a:pPr lvl="0"/>
            <a:r>
              <a:rPr lang="de-DE" dirty="0"/>
              <a:t>Tipp 1</a:t>
            </a:r>
            <a:br>
              <a:rPr lang="de-DE" dirty="0"/>
            </a:br>
            <a:r>
              <a:rPr lang="de-DE" dirty="0"/>
              <a:t>Tipp 2</a:t>
            </a:r>
            <a:br>
              <a:rPr lang="de-DE" dirty="0"/>
            </a:br>
            <a:r>
              <a:rPr lang="de-DE" dirty="0"/>
              <a:t>etc.</a:t>
            </a:r>
            <a:br>
              <a:rPr lang="de-DE" dirty="0"/>
            </a:br>
            <a:r>
              <a:rPr lang="de-DE" dirty="0"/>
              <a:t>Geben Sie bitte auch, ob Sie weitere Stipendien erhalten haben und wie hoch Ihre monatlichen Ausgaben waren.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914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6725" y="1065213"/>
            <a:ext cx="8132763" cy="98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6725" y="2133600"/>
            <a:ext cx="8132763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6725" y="6323013"/>
            <a:ext cx="265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 dirty="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de-DE"/>
              <a:t>Unternehmen | Stadt, Land</a:t>
            </a:r>
          </a:p>
        </p:txBody>
      </p:sp>
      <p:pic>
        <p:nvPicPr>
          <p:cNvPr id="1029" name="Picture 13" descr="tud_logo_rgb_150dpi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4963"/>
            <a:ext cx="302418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8" name="Line 14"/>
          <p:cNvSpPr>
            <a:spLocks noChangeShapeType="1"/>
          </p:cNvSpPr>
          <p:nvPr/>
        </p:nvSpPr>
        <p:spPr bwMode="auto">
          <a:xfrm>
            <a:off x="503238" y="1065213"/>
            <a:ext cx="8132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7" r:id="rId2"/>
    <p:sldLayoutId id="2147483678" r:id="rId3"/>
    <p:sldLayoutId id="2147483686" r:id="rId4"/>
    <p:sldLayoutId id="2147483679" r:id="rId5"/>
    <p:sldLayoutId id="2147483680" r:id="rId6"/>
    <p:sldLayoutId id="2147483681" r:id="rId7"/>
    <p:sldLayoutId id="2147483687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kkurat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kkurat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kkurat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kkurat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kkurat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kkurat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kkurat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kkurat" pitchFamily="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Tx/>
        <a:buFont typeface="Wingdings" pitchFamily="2" charset="2"/>
        <a:buChar char="§"/>
        <a:defRPr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457200" indent="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Tx/>
        <a:buNone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Tx/>
        <a:buFont typeface="Wingdings" pitchFamily="2" charset="2"/>
        <a:buChar char="§"/>
        <a:defRPr sz="140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Tx/>
        <a:buFont typeface="Wingdings" pitchFamily="2" charset="2"/>
        <a:buChar char="§"/>
        <a:defRPr sz="140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Tx/>
        <a:buFont typeface="Wingdings" pitchFamily="2" charset="2"/>
        <a:buChar char="§"/>
        <a:defRPr sz="14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44A66770-1D18-4991-B39D-628EC7459EC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66725" y="-989012"/>
            <a:ext cx="8132763" cy="989012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de-DE" dirty="0"/>
              <a:t>Erfahrungsbericht über ein Praktikum – Fotos 1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466725" y="1079954"/>
            <a:ext cx="7772400" cy="689881"/>
          </a:xfrm>
        </p:spPr>
        <p:txBody>
          <a:bodyPr/>
          <a:lstStyle/>
          <a:p>
            <a:r>
              <a:rPr lang="en-US" sz="1200" dirty="0" err="1"/>
              <a:t>Geben</a:t>
            </a:r>
            <a:r>
              <a:rPr lang="en-US" sz="1200" dirty="0"/>
              <a:t> </a:t>
            </a:r>
            <a:r>
              <a:rPr lang="en-US" sz="1200" dirty="0" err="1"/>
              <a:t>Sie</a:t>
            </a:r>
            <a:r>
              <a:rPr lang="en-US" sz="1200" dirty="0"/>
              <a:t> </a:t>
            </a:r>
            <a:r>
              <a:rPr lang="en-US" sz="1200" dirty="0" err="1"/>
              <a:t>hier</a:t>
            </a:r>
            <a:r>
              <a:rPr lang="en-US" sz="1200" dirty="0"/>
              <a:t> </a:t>
            </a:r>
            <a:r>
              <a:rPr lang="en-US" sz="1200" dirty="0" err="1"/>
              <a:t>bitte</a:t>
            </a:r>
            <a:r>
              <a:rPr lang="en-US" sz="1200" dirty="0"/>
              <a:t> </a:t>
            </a:r>
            <a:r>
              <a:rPr lang="en-US" sz="1200" dirty="0" err="1"/>
              <a:t>eine</a:t>
            </a:r>
            <a:r>
              <a:rPr lang="en-US" sz="1200" dirty="0"/>
              <a:t> </a:t>
            </a:r>
            <a:r>
              <a:rPr lang="en-US" sz="1200" dirty="0" err="1"/>
              <a:t>kurze</a:t>
            </a:r>
            <a:r>
              <a:rPr lang="en-US" sz="1200" dirty="0"/>
              <a:t> </a:t>
            </a:r>
            <a:r>
              <a:rPr lang="en-US" sz="1200" dirty="0" err="1"/>
              <a:t>Beschreibung</a:t>
            </a:r>
            <a:r>
              <a:rPr lang="en-US" sz="1200" dirty="0"/>
              <a:t> von </a:t>
            </a:r>
            <a:r>
              <a:rPr lang="en-US" sz="1200" dirty="0" err="1"/>
              <a:t>jedem</a:t>
            </a:r>
            <a:r>
              <a:rPr lang="en-US" sz="1200" dirty="0"/>
              <a:t> </a:t>
            </a:r>
            <a:r>
              <a:rPr lang="en-US" sz="1200" dirty="0" err="1"/>
              <a:t>Foto</a:t>
            </a:r>
            <a:r>
              <a:rPr lang="en-US" sz="1200" dirty="0"/>
              <a:t> an (Wo </a:t>
            </a:r>
            <a:r>
              <a:rPr lang="en-US" sz="1200" dirty="0" err="1"/>
              <a:t>ist</a:t>
            </a:r>
            <a:r>
              <a:rPr lang="en-US" sz="1200" dirty="0"/>
              <a:t> das? Was </a:t>
            </a:r>
            <a:r>
              <a:rPr lang="en-US" sz="1200" dirty="0" err="1"/>
              <a:t>sehen</a:t>
            </a:r>
            <a:r>
              <a:rPr lang="en-US" sz="1200" dirty="0"/>
              <a:t> </a:t>
            </a:r>
            <a:r>
              <a:rPr lang="en-US" sz="1200" dirty="0" err="1"/>
              <a:t>wir</a:t>
            </a:r>
            <a:r>
              <a:rPr lang="en-US" sz="1200" dirty="0"/>
              <a:t> </a:t>
            </a:r>
            <a:r>
              <a:rPr lang="en-US" sz="1200" dirty="0" err="1"/>
              <a:t>genau</a:t>
            </a:r>
            <a:r>
              <a:rPr lang="en-US" sz="1200" dirty="0"/>
              <a:t>? Gerne </a:t>
            </a:r>
            <a:r>
              <a:rPr lang="en-US" sz="1200" dirty="0" err="1"/>
              <a:t>mit</a:t>
            </a:r>
            <a:r>
              <a:rPr lang="en-US" sz="1200" dirty="0"/>
              <a:t> Details, </a:t>
            </a:r>
            <a:r>
              <a:rPr lang="en-US" sz="1200" dirty="0" err="1"/>
              <a:t>wie</a:t>
            </a:r>
            <a:r>
              <a:rPr lang="en-US" sz="1200" dirty="0"/>
              <a:t> dem </a:t>
            </a:r>
            <a:r>
              <a:rPr lang="en-US" sz="1200" dirty="0" err="1"/>
              <a:t>Namen</a:t>
            </a:r>
            <a:r>
              <a:rPr lang="en-US" sz="1200" dirty="0"/>
              <a:t> des </a:t>
            </a:r>
            <a:r>
              <a:rPr lang="en-US" sz="1200" dirty="0" err="1"/>
              <a:t>Ortes</a:t>
            </a:r>
            <a:r>
              <a:rPr lang="en-US" sz="1200" dirty="0"/>
              <a:t>/des </a:t>
            </a:r>
            <a:r>
              <a:rPr lang="en-US" sz="1200" dirty="0" err="1"/>
              <a:t>Gebäudes</a:t>
            </a:r>
            <a:r>
              <a:rPr lang="en-US" sz="1200" dirty="0"/>
              <a:t>, etc.). Es </a:t>
            </a:r>
            <a:r>
              <a:rPr lang="en-US" sz="1200" dirty="0" err="1"/>
              <a:t>geht</a:t>
            </a:r>
            <a:r>
              <a:rPr lang="en-US" sz="1200" dirty="0"/>
              <a:t> </a:t>
            </a:r>
            <a:r>
              <a:rPr lang="en-US" sz="1200" dirty="0" err="1"/>
              <a:t>dabei</a:t>
            </a:r>
            <a:r>
              <a:rPr lang="en-US" sz="1200" dirty="0"/>
              <a:t> um die </a:t>
            </a:r>
            <a:r>
              <a:rPr lang="en-US" sz="1200" dirty="0" err="1"/>
              <a:t>Barrierefreiheit</a:t>
            </a:r>
            <a:r>
              <a:rPr lang="en-US" sz="1200" dirty="0"/>
              <a:t> - Menschen </a:t>
            </a:r>
            <a:r>
              <a:rPr lang="en-US" sz="1200" dirty="0" err="1"/>
              <a:t>mit</a:t>
            </a:r>
            <a:r>
              <a:rPr lang="en-US" sz="1200" dirty="0"/>
              <a:t> </a:t>
            </a:r>
            <a:r>
              <a:rPr lang="en-US" sz="1200" dirty="0" err="1"/>
              <a:t>einer</a:t>
            </a:r>
            <a:r>
              <a:rPr lang="en-US" sz="1200" dirty="0"/>
              <a:t> </a:t>
            </a:r>
            <a:r>
              <a:rPr lang="en-US" sz="1200" dirty="0" err="1"/>
              <a:t>Sehbeeinträchtigung</a:t>
            </a:r>
            <a:r>
              <a:rPr lang="en-US" sz="1200" dirty="0"/>
              <a:t> </a:t>
            </a:r>
            <a:r>
              <a:rPr lang="en-US" sz="1200" dirty="0" err="1"/>
              <a:t>sollten</a:t>
            </a:r>
            <a:r>
              <a:rPr lang="en-US" sz="1200" dirty="0"/>
              <a:t> </a:t>
            </a:r>
            <a:r>
              <a:rPr lang="en-US" sz="1200" dirty="0" err="1"/>
              <a:t>durch</a:t>
            </a:r>
            <a:r>
              <a:rPr lang="en-US" sz="1200" dirty="0"/>
              <a:t> die </a:t>
            </a:r>
            <a:r>
              <a:rPr lang="en-US" sz="1200" dirty="0" err="1"/>
              <a:t>Beschreibungen</a:t>
            </a:r>
            <a:r>
              <a:rPr lang="en-US" sz="1200" dirty="0"/>
              <a:t> verstehen, was auf dem </a:t>
            </a:r>
            <a:r>
              <a:rPr lang="en-US" sz="1200" dirty="0" err="1"/>
              <a:t>Foto</a:t>
            </a:r>
            <a:r>
              <a:rPr lang="en-US" sz="1200" dirty="0"/>
              <a:t> </a:t>
            </a:r>
            <a:r>
              <a:rPr lang="en-US" sz="1200" dirty="0" err="1"/>
              <a:t>zu</a:t>
            </a:r>
            <a:r>
              <a:rPr lang="en-US" sz="1200" dirty="0"/>
              <a:t> </a:t>
            </a:r>
            <a:r>
              <a:rPr lang="en-US" sz="1200" dirty="0" err="1"/>
              <a:t>sehen</a:t>
            </a:r>
            <a:r>
              <a:rPr lang="en-US" sz="1200" dirty="0"/>
              <a:t> </a:t>
            </a:r>
            <a:r>
              <a:rPr lang="en-US" sz="1200" dirty="0" err="1"/>
              <a:t>ist</a:t>
            </a:r>
            <a:r>
              <a:rPr lang="en-US" sz="1200" dirty="0"/>
              <a:t>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>
          <a:xfrm>
            <a:off x="466725" y="1769836"/>
            <a:ext cx="7772400" cy="712107"/>
          </a:xfrm>
        </p:spPr>
        <p:txBody>
          <a:bodyPr/>
          <a:lstStyle/>
          <a:p>
            <a:r>
              <a:rPr lang="en-US" sz="1200" dirty="0" err="1"/>
              <a:t>Folie</a:t>
            </a:r>
            <a:r>
              <a:rPr lang="en-US" sz="1200" dirty="0"/>
              <a:t> 3 (</a:t>
            </a:r>
            <a:r>
              <a:rPr lang="en-US" sz="1200" dirty="0" err="1"/>
              <a:t>Titel</a:t>
            </a:r>
            <a:r>
              <a:rPr lang="en-US" sz="1200" dirty="0"/>
              <a:t>)</a:t>
            </a:r>
            <a:r>
              <a:rPr lang="en-US" sz="1200" b="0" dirty="0"/>
              <a:t>: </a:t>
            </a:r>
          </a:p>
        </p:txBody>
      </p:sp>
      <p:sp>
        <p:nvSpPr>
          <p:cNvPr id="8" name="Textplatzhalter 2"/>
          <p:cNvSpPr txBox="1">
            <a:spLocks/>
          </p:cNvSpPr>
          <p:nvPr/>
        </p:nvSpPr>
        <p:spPr bwMode="auto">
          <a:xfrm>
            <a:off x="466725" y="3560904"/>
            <a:ext cx="7772400" cy="712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None/>
              <a:defRPr sz="2400" b="1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Tx/>
              <a:buNone/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200" kern="0" dirty="0" err="1"/>
              <a:t>Folie</a:t>
            </a:r>
            <a:r>
              <a:rPr lang="en-US" sz="1200" kern="0" dirty="0"/>
              <a:t> 6 (</a:t>
            </a:r>
            <a:r>
              <a:rPr lang="en-US" sz="1200" kern="0" dirty="0" err="1"/>
              <a:t>Vorbereitung</a:t>
            </a:r>
            <a:r>
              <a:rPr lang="en-US" sz="1200" kern="0" dirty="0"/>
              <a:t>)</a:t>
            </a:r>
            <a:r>
              <a:rPr lang="en-US" sz="1200" b="0" kern="0" dirty="0"/>
              <a:t>: </a:t>
            </a:r>
          </a:p>
        </p:txBody>
      </p:sp>
      <p:sp>
        <p:nvSpPr>
          <p:cNvPr id="9" name="Textplatzhalter 2"/>
          <p:cNvSpPr txBox="1">
            <a:spLocks/>
          </p:cNvSpPr>
          <p:nvPr/>
        </p:nvSpPr>
        <p:spPr bwMode="auto">
          <a:xfrm>
            <a:off x="466725" y="4591145"/>
            <a:ext cx="7772400" cy="712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None/>
              <a:defRPr sz="2400" b="1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Tx/>
              <a:buNone/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200" kern="0" dirty="0" err="1"/>
              <a:t>Folie</a:t>
            </a:r>
            <a:r>
              <a:rPr lang="en-US" sz="1200" kern="0" dirty="0"/>
              <a:t> 7 (</a:t>
            </a:r>
            <a:r>
              <a:rPr lang="en-US" sz="1200" kern="0" dirty="0" err="1"/>
              <a:t>Aufgaben</a:t>
            </a:r>
            <a:r>
              <a:rPr lang="en-US" sz="1200" kern="0" dirty="0"/>
              <a:t>/</a:t>
            </a:r>
            <a:r>
              <a:rPr lang="en-US" sz="1200" kern="0" dirty="0" err="1"/>
              <a:t>Arbeitsplatz</a:t>
            </a:r>
            <a:r>
              <a:rPr lang="en-US" sz="1200" kern="0" dirty="0"/>
              <a:t>)</a:t>
            </a:r>
          </a:p>
          <a:p>
            <a:endParaRPr lang="en-US" sz="1200" kern="0" dirty="0"/>
          </a:p>
          <a:p>
            <a:endParaRPr lang="en-US" sz="1200" b="0" kern="0" dirty="0"/>
          </a:p>
        </p:txBody>
      </p:sp>
      <p:sp>
        <p:nvSpPr>
          <p:cNvPr id="12" name="Textplatzhalter 2"/>
          <p:cNvSpPr txBox="1">
            <a:spLocks/>
          </p:cNvSpPr>
          <p:nvPr/>
        </p:nvSpPr>
        <p:spPr bwMode="auto">
          <a:xfrm>
            <a:off x="466725" y="5613570"/>
            <a:ext cx="7772400" cy="712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None/>
              <a:defRPr sz="2400" b="1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Tx/>
              <a:buNone/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200" kern="0" dirty="0" err="1"/>
              <a:t>Folie</a:t>
            </a:r>
            <a:r>
              <a:rPr lang="en-US" sz="1200" kern="0" dirty="0"/>
              <a:t> 8 (</a:t>
            </a:r>
            <a:r>
              <a:rPr lang="en-US" sz="1200" kern="0" dirty="0" err="1"/>
              <a:t>Eindrücke</a:t>
            </a:r>
            <a:r>
              <a:rPr lang="en-US" sz="1200" kern="0" dirty="0"/>
              <a:t>)</a:t>
            </a:r>
            <a:r>
              <a:rPr lang="en-US" sz="1200" b="0" kern="0" dirty="0"/>
              <a:t>: 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602E22D0-92D4-41F6-BA82-C79126DCFFC1}"/>
              </a:ext>
            </a:extLst>
          </p:cNvPr>
          <p:cNvSpPr txBox="1">
            <a:spLocks/>
          </p:cNvSpPr>
          <p:nvPr/>
        </p:nvSpPr>
        <p:spPr bwMode="auto">
          <a:xfrm>
            <a:off x="466725" y="2564374"/>
            <a:ext cx="7772400" cy="712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None/>
              <a:defRPr sz="2400" b="1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Tx/>
              <a:buNone/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200" kern="0" dirty="0"/>
              <a:t>Folie 4 (</a:t>
            </a:r>
            <a:r>
              <a:rPr lang="en-US" sz="1200" kern="0" dirty="0" err="1"/>
              <a:t>Unternehmen</a:t>
            </a:r>
            <a:r>
              <a:rPr lang="en-US" sz="1200" kern="0" dirty="0"/>
              <a:t> – </a:t>
            </a:r>
            <a:r>
              <a:rPr lang="en-US" sz="1200" kern="0" dirty="0" err="1"/>
              <a:t>Logobild</a:t>
            </a:r>
            <a:r>
              <a:rPr lang="en-US" sz="1200" kern="0" dirty="0"/>
              <a:t> </a:t>
            </a:r>
            <a:r>
              <a:rPr lang="en-US" sz="1200" kern="0" dirty="0" err="1"/>
              <a:t>beschreiben</a:t>
            </a:r>
            <a:r>
              <a:rPr lang="en-US" sz="1200" kern="0" dirty="0"/>
              <a:t>)</a:t>
            </a:r>
            <a:r>
              <a:rPr lang="en-US" sz="1200" b="0" kern="0" dirty="0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722188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90688" y="1074736"/>
            <a:ext cx="8143876" cy="989012"/>
          </a:xfrm>
        </p:spPr>
        <p:txBody>
          <a:bodyPr/>
          <a:lstStyle/>
          <a:p>
            <a:r>
              <a:rPr lang="de-DE" dirty="0"/>
              <a:t>Nachhaltigkeit</a:t>
            </a:r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59115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Tipps &amp; Vorschläge für zukünftige Praktikant/-innen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89F5D26-557E-438F-BBBE-D1FC7EC3460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5300" y="2142524"/>
            <a:ext cx="8096250" cy="4067175"/>
          </a:xfrm>
        </p:spPr>
        <p:txBody>
          <a:bodyPr/>
          <a:lstStyle>
            <a:lvl1pPr marL="285750" indent="-285750">
              <a:buFont typeface="Wingdings" panose="05000000000000000000" pitchFamily="2" charset="2"/>
              <a:buChar char="§"/>
              <a:defRPr sz="1600" baseline="0"/>
            </a:lvl1pPr>
          </a:lstStyle>
          <a:p>
            <a:pPr lvl="0"/>
            <a:r>
              <a:rPr lang="de-DE" dirty="0"/>
              <a:t>Tipp 1</a:t>
            </a:r>
          </a:p>
          <a:p>
            <a:pPr lvl="0"/>
            <a:r>
              <a:rPr lang="de-DE" dirty="0"/>
              <a:t>Tipp 2</a:t>
            </a:r>
          </a:p>
          <a:p>
            <a:pPr lvl="0"/>
            <a:r>
              <a:rPr lang="de-DE" dirty="0"/>
              <a:t>etc.</a:t>
            </a:r>
            <a:br>
              <a:rPr lang="de-DE" dirty="0"/>
            </a:br>
            <a:r>
              <a:rPr lang="de-DE" dirty="0"/>
              <a:t>Geben Sie bitte auch an, ob Sie weitere Stipendien erhalten haben und wie hoch Ihre monatlichen Ausgaben waren.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721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Leben danach...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Bildplatzhalter 6" descr="Bitte Alternativtext ergänzen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8" name="Bildplatzhalter 7" descr="Bitte Alternativtext ergänzen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6539928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Anything</a:t>
            </a:r>
            <a:r>
              <a:rPr lang="de-DE" dirty="0"/>
              <a:t> </a:t>
            </a:r>
            <a:r>
              <a:rPr lang="de-DE" dirty="0" err="1"/>
              <a:t>else</a:t>
            </a:r>
            <a:r>
              <a:rPr lang="de-DE" dirty="0"/>
              <a:t>?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8523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 descr="Bitte Alternativtext ergänzen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6" name="Bildplatzhalter 5" descr="Bitte Alternativtext ergänzen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7" name="Bildplatzhalter 6" descr="Bitte Alternativtext ergänzen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8" name="Bildplatzhalter 7" descr="Bitte Alternativtext ergänzen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B0983C9-BF16-4441-B972-960940A3943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66725" y="-989012"/>
            <a:ext cx="8132763" cy="989012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de-DE" dirty="0"/>
              <a:t>Fotos vom Aufenthalt</a:t>
            </a:r>
          </a:p>
        </p:txBody>
      </p:sp>
    </p:spTree>
    <p:extLst>
      <p:ext uri="{BB962C8B-B14F-4D97-AF65-F5344CB8AC3E}">
        <p14:creationId xmlns:p14="http://schemas.microsoft.com/office/powerpoint/2010/main" val="3598084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466725" y="1079955"/>
            <a:ext cx="7772400" cy="447674"/>
          </a:xfrm>
        </p:spPr>
        <p:txBody>
          <a:bodyPr/>
          <a:lstStyle/>
          <a:p>
            <a:r>
              <a:rPr lang="en-US" sz="1200" dirty="0" err="1"/>
              <a:t>Geben</a:t>
            </a:r>
            <a:r>
              <a:rPr lang="en-US" sz="1200" dirty="0"/>
              <a:t> </a:t>
            </a:r>
            <a:r>
              <a:rPr lang="en-US" sz="1200" dirty="0" err="1"/>
              <a:t>Sie</a:t>
            </a:r>
            <a:r>
              <a:rPr lang="en-US" sz="1200" dirty="0"/>
              <a:t> </a:t>
            </a:r>
            <a:r>
              <a:rPr lang="en-US" sz="1200" dirty="0" err="1"/>
              <a:t>hier</a:t>
            </a:r>
            <a:r>
              <a:rPr lang="en-US" sz="1200" dirty="0"/>
              <a:t> </a:t>
            </a:r>
            <a:r>
              <a:rPr lang="en-US" sz="1200" dirty="0" err="1"/>
              <a:t>bitte</a:t>
            </a:r>
            <a:r>
              <a:rPr lang="en-US" sz="1200" dirty="0"/>
              <a:t> </a:t>
            </a:r>
            <a:r>
              <a:rPr lang="en-US" sz="1200" dirty="0" err="1"/>
              <a:t>eine</a:t>
            </a:r>
            <a:r>
              <a:rPr lang="en-US" sz="1200" dirty="0"/>
              <a:t> </a:t>
            </a:r>
            <a:r>
              <a:rPr lang="en-US" sz="1200" dirty="0" err="1"/>
              <a:t>kurze</a:t>
            </a:r>
            <a:r>
              <a:rPr lang="en-US" sz="1200" dirty="0"/>
              <a:t> </a:t>
            </a:r>
            <a:r>
              <a:rPr lang="en-US" sz="1200" dirty="0" err="1"/>
              <a:t>Beschreibung</a:t>
            </a:r>
            <a:r>
              <a:rPr lang="en-US" sz="1200" dirty="0"/>
              <a:t> von </a:t>
            </a:r>
            <a:r>
              <a:rPr lang="en-US" sz="1200" dirty="0" err="1"/>
              <a:t>jedem</a:t>
            </a:r>
            <a:r>
              <a:rPr lang="en-US" sz="1200" dirty="0"/>
              <a:t> </a:t>
            </a:r>
            <a:r>
              <a:rPr lang="en-US" sz="1200" dirty="0" err="1"/>
              <a:t>Foto</a:t>
            </a:r>
            <a:r>
              <a:rPr lang="en-US" sz="1200" dirty="0"/>
              <a:t> an (wo </a:t>
            </a:r>
            <a:r>
              <a:rPr lang="en-US" sz="1200" dirty="0" err="1"/>
              <a:t>ist</a:t>
            </a:r>
            <a:r>
              <a:rPr lang="en-US" sz="1200" dirty="0"/>
              <a:t> das? Was </a:t>
            </a:r>
            <a:r>
              <a:rPr lang="en-US" sz="1200" dirty="0" err="1"/>
              <a:t>sehen</a:t>
            </a:r>
            <a:r>
              <a:rPr lang="en-US" sz="1200" dirty="0"/>
              <a:t> </a:t>
            </a:r>
            <a:r>
              <a:rPr lang="en-US" sz="1200" dirty="0" err="1"/>
              <a:t>wir</a:t>
            </a:r>
            <a:r>
              <a:rPr lang="en-US" sz="1200" dirty="0"/>
              <a:t> </a:t>
            </a:r>
            <a:r>
              <a:rPr lang="en-US" sz="1200" dirty="0" err="1"/>
              <a:t>genau</a:t>
            </a:r>
            <a:r>
              <a:rPr lang="en-US" sz="1200" dirty="0"/>
              <a:t>?) – </a:t>
            </a:r>
            <a:r>
              <a:rPr lang="en-US" sz="1200" dirty="0" err="1"/>
              <a:t>es</a:t>
            </a:r>
            <a:r>
              <a:rPr lang="en-US" sz="1200" dirty="0"/>
              <a:t> </a:t>
            </a:r>
            <a:r>
              <a:rPr lang="en-US" sz="1200" dirty="0" err="1"/>
              <a:t>geht</a:t>
            </a:r>
            <a:r>
              <a:rPr lang="en-US" sz="1200" dirty="0"/>
              <a:t> </a:t>
            </a:r>
            <a:r>
              <a:rPr lang="en-US" sz="1200" dirty="0" err="1"/>
              <a:t>dabei</a:t>
            </a:r>
            <a:r>
              <a:rPr lang="en-US" sz="1200" dirty="0"/>
              <a:t> um die </a:t>
            </a:r>
            <a:r>
              <a:rPr lang="en-US" sz="1200" dirty="0" err="1"/>
              <a:t>Barrierefreiheit</a:t>
            </a:r>
            <a:r>
              <a:rPr lang="en-US" sz="1200" dirty="0"/>
              <a:t> und </a:t>
            </a:r>
            <a:r>
              <a:rPr lang="en-US" sz="1200" dirty="0" err="1"/>
              <a:t>wir</a:t>
            </a:r>
            <a:r>
              <a:rPr lang="en-US" sz="1200" dirty="0"/>
              <a:t> </a:t>
            </a:r>
            <a:r>
              <a:rPr lang="en-US" sz="1200" dirty="0" err="1"/>
              <a:t>würden</a:t>
            </a:r>
            <a:r>
              <a:rPr lang="en-US" sz="1200" dirty="0"/>
              <a:t> den </a:t>
            </a:r>
            <a:r>
              <a:rPr lang="en-US" sz="1200" dirty="0" err="1"/>
              <a:t>Alternativtext</a:t>
            </a:r>
            <a:r>
              <a:rPr lang="en-US" sz="1200" dirty="0"/>
              <a:t> für Menschen </a:t>
            </a:r>
            <a:r>
              <a:rPr lang="en-US" sz="1200" dirty="0" err="1"/>
              <a:t>mit</a:t>
            </a:r>
            <a:r>
              <a:rPr lang="en-US" sz="1200" dirty="0"/>
              <a:t> </a:t>
            </a:r>
            <a:r>
              <a:rPr lang="en-US" sz="1200" dirty="0" err="1"/>
              <a:t>einer</a:t>
            </a:r>
            <a:r>
              <a:rPr lang="en-US" sz="1200" dirty="0"/>
              <a:t> </a:t>
            </a:r>
            <a:r>
              <a:rPr lang="en-US" sz="1200" dirty="0" err="1"/>
              <a:t>Sehbehinderung</a:t>
            </a:r>
            <a:r>
              <a:rPr lang="en-US" sz="1200" dirty="0"/>
              <a:t> </a:t>
            </a:r>
            <a:r>
              <a:rPr lang="en-US" sz="1200" dirty="0" err="1"/>
              <a:t>ergänzen</a:t>
            </a:r>
            <a:r>
              <a:rPr lang="en-US" sz="1200" dirty="0"/>
              <a:t>.</a:t>
            </a:r>
          </a:p>
        </p:txBody>
      </p:sp>
      <p:sp>
        <p:nvSpPr>
          <p:cNvPr id="8" name="Textplatzhalter 2"/>
          <p:cNvSpPr txBox="1">
            <a:spLocks/>
          </p:cNvSpPr>
          <p:nvPr/>
        </p:nvSpPr>
        <p:spPr bwMode="auto">
          <a:xfrm>
            <a:off x="466725" y="4312358"/>
            <a:ext cx="7772400" cy="199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None/>
              <a:defRPr sz="2400" b="1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Tx/>
              <a:buNone/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200" kern="0" dirty="0" err="1"/>
              <a:t>Folie</a:t>
            </a:r>
            <a:r>
              <a:rPr lang="en-US" sz="1200" kern="0" dirty="0"/>
              <a:t> 14 (</a:t>
            </a:r>
            <a:r>
              <a:rPr lang="en-US" sz="1200" kern="0" dirty="0" err="1"/>
              <a:t>diverses</a:t>
            </a:r>
            <a:r>
              <a:rPr lang="en-US" sz="1200" kern="0" dirty="0"/>
              <a:t>)</a:t>
            </a:r>
            <a:r>
              <a:rPr lang="en-US" sz="1200" b="0" kern="0" dirty="0"/>
              <a:t>: </a:t>
            </a:r>
          </a:p>
        </p:txBody>
      </p:sp>
      <p:sp>
        <p:nvSpPr>
          <p:cNvPr id="5" name="Titel 6">
            <a:extLst>
              <a:ext uri="{FF2B5EF4-FFF2-40B4-BE49-F238E27FC236}">
                <a16:creationId xmlns:a16="http://schemas.microsoft.com/office/drawing/2014/main" id="{44A66770-1D18-4991-B39D-628EC7459EC9}"/>
              </a:ext>
            </a:extLst>
          </p:cNvPr>
          <p:cNvSpPr txBox="1">
            <a:spLocks/>
          </p:cNvSpPr>
          <p:nvPr/>
        </p:nvSpPr>
        <p:spPr bwMode="auto">
          <a:xfrm>
            <a:off x="466725" y="-989012"/>
            <a:ext cx="8132763" cy="98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Akkurat" pitchFamily="2" charset="0"/>
              </a:defRPr>
            </a:lvl9pPr>
          </a:lstStyle>
          <a:p>
            <a:r>
              <a:rPr lang="de-DE" kern="0" dirty="0"/>
              <a:t>Erfahrungsbericht über ein Praktikum – Fotos 2</a:t>
            </a:r>
          </a:p>
        </p:txBody>
      </p:sp>
      <p:sp>
        <p:nvSpPr>
          <p:cNvPr id="6" name="Textplatzhalter 2"/>
          <p:cNvSpPr>
            <a:spLocks noGrp="1"/>
          </p:cNvSpPr>
          <p:nvPr>
            <p:ph type="body" sz="quarter" idx="11"/>
          </p:nvPr>
        </p:nvSpPr>
        <p:spPr>
          <a:xfrm>
            <a:off x="466725" y="3072946"/>
            <a:ext cx="7772400" cy="712107"/>
          </a:xfrm>
        </p:spPr>
        <p:txBody>
          <a:bodyPr/>
          <a:lstStyle/>
          <a:p>
            <a:r>
              <a:rPr lang="en-US" sz="1200" dirty="0" err="1"/>
              <a:t>Folie</a:t>
            </a:r>
            <a:r>
              <a:rPr lang="en-US" sz="1200" dirty="0"/>
              <a:t> 12 (Das </a:t>
            </a:r>
            <a:r>
              <a:rPr lang="en-US" sz="1200" dirty="0" err="1"/>
              <a:t>Leben</a:t>
            </a:r>
            <a:r>
              <a:rPr lang="en-US" sz="1200" dirty="0"/>
              <a:t> </a:t>
            </a:r>
            <a:r>
              <a:rPr lang="en-US" sz="1200" dirty="0" err="1"/>
              <a:t>danach</a:t>
            </a:r>
            <a:r>
              <a:rPr lang="en-US" sz="1200" dirty="0"/>
              <a:t>)</a:t>
            </a:r>
            <a:r>
              <a:rPr lang="en-US" sz="1200" b="0" dirty="0"/>
              <a:t>: </a:t>
            </a:r>
          </a:p>
        </p:txBody>
      </p:sp>
      <p:sp>
        <p:nvSpPr>
          <p:cNvPr id="7" name="Textplatzhalter 2">
            <a:extLst>
              <a:ext uri="{FF2B5EF4-FFF2-40B4-BE49-F238E27FC236}">
                <a16:creationId xmlns:a16="http://schemas.microsoft.com/office/drawing/2014/main" id="{3533889C-2F95-4848-86A5-E664DE62E907}"/>
              </a:ext>
            </a:extLst>
          </p:cNvPr>
          <p:cNvSpPr txBox="1">
            <a:spLocks/>
          </p:cNvSpPr>
          <p:nvPr/>
        </p:nvSpPr>
        <p:spPr bwMode="auto">
          <a:xfrm>
            <a:off x="466725" y="1911819"/>
            <a:ext cx="7772400" cy="712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None/>
              <a:defRPr sz="2400" b="1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Tx/>
              <a:buNone/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200" kern="0" dirty="0" err="1"/>
              <a:t>Folie</a:t>
            </a:r>
            <a:r>
              <a:rPr lang="en-US" sz="1200" kern="0" dirty="0"/>
              <a:t> 9 (</a:t>
            </a:r>
            <a:r>
              <a:rPr lang="en-US" sz="1200" kern="0" dirty="0" err="1"/>
              <a:t>Kultur</a:t>
            </a:r>
            <a:r>
              <a:rPr lang="en-US" sz="1200" kern="0" dirty="0"/>
              <a:t>)</a:t>
            </a:r>
            <a:r>
              <a:rPr lang="en-US" sz="1200" b="0" kern="0" dirty="0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4115218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Bildplatzhalter 5" descr="Bitte Alternativtext ergänzen.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632936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Name des Unternehmens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Betreuer/-in im Unternehmen:</a:t>
            </a:r>
          </a:p>
          <a:p>
            <a:r>
              <a:rPr lang="de-DE" dirty="0"/>
              <a:t>	XXXXXXXXXX</a:t>
            </a:r>
          </a:p>
          <a:p>
            <a:r>
              <a:rPr lang="de-DE" dirty="0"/>
              <a:t>Funktion:</a:t>
            </a:r>
          </a:p>
          <a:p>
            <a:r>
              <a:rPr lang="de-DE" dirty="0"/>
              <a:t>	XXXXXXXXXX</a:t>
            </a:r>
          </a:p>
          <a:p>
            <a:r>
              <a:rPr lang="de-DE" dirty="0"/>
              <a:t>E-Mail:</a:t>
            </a:r>
          </a:p>
          <a:p>
            <a:r>
              <a:rPr lang="de-DE" dirty="0"/>
              <a:t>	XXXXXXXXXX</a:t>
            </a:r>
          </a:p>
          <a:p>
            <a:r>
              <a:rPr lang="de-DE" dirty="0"/>
              <a:t>Telefon:</a:t>
            </a:r>
          </a:p>
          <a:p>
            <a:r>
              <a:rPr lang="de-DE" dirty="0"/>
              <a:t>	XXXXXXXXXX</a:t>
            </a:r>
          </a:p>
        </p:txBody>
      </p:sp>
      <p:sp>
        <p:nvSpPr>
          <p:cNvPr id="5" name="Bildplatzhalter 4" descr="Logo des Unternehmens" title="Logo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2" name="Textplatzhalt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83625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1083469"/>
            <a:ext cx="4019550" cy="989012"/>
          </a:xfrm>
        </p:spPr>
        <p:txBody>
          <a:bodyPr/>
          <a:lstStyle/>
          <a:p>
            <a:r>
              <a:rPr lang="de-DE" dirty="0"/>
              <a:t>Stadt, Land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13" name="Bildplatzhalter 12" descr="Eine Weltkarte auf der das Land mit einem roten Punkt gekennzeichnet wird" title="Weltkarte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7" r="1277"/>
          <a:stretch>
            <a:fillRect/>
          </a:stretch>
        </p:blipFill>
        <p:spPr/>
      </p:pic>
      <p:sp>
        <p:nvSpPr>
          <p:cNvPr id="10" name="Bildplatzhalter 9" descr="Karte des Gastlandes mit eingezeichneter Stadt" title="Karte des Gastlandes"/>
          <p:cNvSpPr>
            <a:spLocks noGrp="1"/>
          </p:cNvSpPr>
          <p:nvPr>
            <p:ph type="pic" sz="quarter" idx="4294967295"/>
          </p:nvPr>
        </p:nvSpPr>
        <p:spPr>
          <a:xfrm>
            <a:off x="4571999" y="3686175"/>
            <a:ext cx="4103689" cy="2495550"/>
          </a:xfrm>
        </p:spPr>
      </p:sp>
      <p:sp>
        <p:nvSpPr>
          <p:cNvPr id="9" name="Ellipse 8" descr="Punkt, der die Lage von (Stadt, Land) anzeigt" title="Stadt, Land">
            <a:extLst>
              <a:ext uri="{FF2B5EF4-FFF2-40B4-BE49-F238E27FC236}">
                <a16:creationId xmlns:a16="http://schemas.microsoft.com/office/drawing/2014/main" id="{E500E491-E96E-4BE1-91F7-D65898EB406E}"/>
              </a:ext>
            </a:extLst>
          </p:cNvPr>
          <p:cNvSpPr/>
          <p:nvPr/>
        </p:nvSpPr>
        <p:spPr>
          <a:xfrm>
            <a:off x="6657975" y="1876425"/>
            <a:ext cx="77122" cy="70362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4164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Vorbereitung</a:t>
            </a:r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796196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Aufgaben während des Praktikums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ClrTx/>
            </a:pPr>
            <a:endParaRPr lang="de-DE" dirty="0"/>
          </a:p>
        </p:txBody>
      </p:sp>
      <p:sp>
        <p:nvSpPr>
          <p:cNvPr id="9" name="Bildplatzhalter 8" descr="Bitte Alternativtext ergänzen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830517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Eindrücke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Bildplatzhalter 8" descr="Bitte Alternativtext ergänzen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0" name="Bildplatzhalter 9" descr="Bitte Alternativtext ergänzen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312469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Kultur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Bildplatzhalter 8" descr="Bitte Alternativtext ergänzen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3035671146"/>
      </p:ext>
    </p:extLst>
  </p:cSld>
  <p:clrMapOvr>
    <a:masterClrMapping/>
  </p:clrMapOvr>
</p:sld>
</file>

<file path=ppt/theme/theme1.xml><?xml version="1.0" encoding="utf-8"?>
<a:theme xmlns:a="http://schemas.openxmlformats.org/drawingml/2006/main" name="090603_tud_Akkurat_eingebettet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kkurat"/>
        <a:ea typeface=""/>
        <a:cs typeface=""/>
      </a:majorFont>
      <a:minorFont>
        <a:latin typeface="Akkurat-Light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090603_tud_Akkurat_eingebettet</Template>
  <TotalTime>0</TotalTime>
  <Words>241</Words>
  <Application>Microsoft Office PowerPoint</Application>
  <PresentationFormat>Bildschirmpräsentation (4:3)</PresentationFormat>
  <Paragraphs>34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0" baseType="lpstr">
      <vt:lpstr>Akkurat</vt:lpstr>
      <vt:lpstr>Akkurat-Light</vt:lpstr>
      <vt:lpstr>Arial</vt:lpstr>
      <vt:lpstr>Calibri</vt:lpstr>
      <vt:lpstr>Wingdings</vt:lpstr>
      <vt:lpstr>090603_tud_Akkurat_eingebettet</vt:lpstr>
      <vt:lpstr>Erfahrungsbericht über ein Praktikum – Fotos 1</vt:lpstr>
      <vt:lpstr>PowerPoint-Präsentation</vt:lpstr>
      <vt:lpstr>PowerPoint-Präsentation</vt:lpstr>
      <vt:lpstr>Name des Unternehmens</vt:lpstr>
      <vt:lpstr>Stadt, Land</vt:lpstr>
      <vt:lpstr>Vorbereitung</vt:lpstr>
      <vt:lpstr>Aufgaben während des Praktikums</vt:lpstr>
      <vt:lpstr>Eindrücke</vt:lpstr>
      <vt:lpstr>Kultur</vt:lpstr>
      <vt:lpstr>Nachhaltigkeit</vt:lpstr>
      <vt:lpstr>Tipps &amp; Vorschläge für zukünftige Praktikant/-innen</vt:lpstr>
      <vt:lpstr>Das Leben danach...</vt:lpstr>
      <vt:lpstr>Anything else?</vt:lpstr>
      <vt:lpstr>Fotos vom Aufenthalt</vt:lpstr>
    </vt:vector>
  </TitlesOfParts>
  <Company>TU-Dortmund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AAA, Studhilf</dc:creator>
  <cp:lastModifiedBy>Hope, Laura</cp:lastModifiedBy>
  <cp:revision>69</cp:revision>
  <dcterms:created xsi:type="dcterms:W3CDTF">2012-10-24T09:14:11Z</dcterms:created>
  <dcterms:modified xsi:type="dcterms:W3CDTF">2025-12-16T11:11:13Z</dcterms:modified>
</cp:coreProperties>
</file>